
<file path=[Content_Types].xml><?xml version="1.0" encoding="utf-8"?>
<Types xmlns="http://schemas.openxmlformats.org/package/2006/content-types">
  <Override PartName="/ppt/slideLayouts/slideLayout37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400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556.xml" ContentType="application/vnd.openxmlformats-officedocument.presentationml.slideLayout+xml"/>
  <Override PartName="/ppt/slides/slide26.xml" ContentType="application/vnd.openxmlformats-officedocument.presentationml.slide+xml"/>
  <Override PartName="/ppt/slideLayouts/slideLayout16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s/slide54.xml" ContentType="application/vnd.openxmlformats-officedocument.presentationml.slide+xml"/>
  <Override PartName="/ppt/slideLayouts/slideLayout445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0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37.xml" ContentType="application/vnd.openxmlformats-officedocument.theme+xml"/>
  <Override PartName="/ppt/slideMasters/slideMaster21.xml" ContentType="application/vnd.openxmlformats-officedocument.presentationml.slideMaster+xml"/>
  <Override PartName="/ppt/slideLayouts/slideLayout43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Masters/slideMaster38.xml" ContentType="application/vnd.openxmlformats-officedocument.presentationml.slideMaster+xml"/>
  <Override PartName="/ppt/slideLayouts/slideLayout97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475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0.xml" ContentType="application/vnd.openxmlformats-officedocument.theme+xml"/>
  <Override PartName="/ppt/slideLayouts/slideLayout533.xml" ContentType="application/vnd.openxmlformats-officedocument.presentationml.slideLayout+xml"/>
  <Override PartName="/ppt/slideMasters/slideMaster51.xml" ContentType="application/vnd.openxmlformats-officedocument.presentationml.slideMaster+xml"/>
  <Override PartName="/ppt/slideLayouts/slideLayout140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s/slide31.xml" ContentType="application/vnd.openxmlformats-officedocument.presentationml.slide+xml"/>
  <Override PartName="/ppt/theme/theme2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185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14.xml" ContentType="application/vnd.openxmlformats-officedocument.theme+xml"/>
  <Override PartName="/ppt/slides/slide4.xml" ContentType="application/vnd.openxmlformats-officedocument.presentationml.slide+xml"/>
  <Override PartName="/ppt/slideLayouts/slideLayout467.xml" ContentType="application/vnd.openxmlformats-officedocument.presentationml.slideLayout+xml"/>
  <Override PartName="/ppt/slideMasters/slideMaster8.xml" ContentType="application/vnd.openxmlformats-officedocument.presentationml.slideMaster+xml"/>
  <Default Extension="bin" ContentType="application/vnd.openxmlformats-officedocument.presentationml.printerSettings"/>
  <Override PartName="/ppt/slideLayouts/slideLayout563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Layouts/slideLayout74.xml" ContentType="application/vnd.openxmlformats-officedocument.presentationml.slideLayout+xml"/>
  <Override PartName="/ppt/theme/theme42.xml" ContentType="application/vnd.openxmlformats-officedocument.theme+xml"/>
  <Override PartName="/ppt/slideLayouts/slideLayout356.xml" ContentType="application/vnd.openxmlformats-officedocument.presentationml.slideLayout+xml"/>
  <Override PartName="/ppt/slideMasters/slideMaster43.xml" ContentType="application/vnd.openxmlformats-officedocument.presentationml.slideMaster+xml"/>
  <Override PartName="/ppt/slideLayouts/slideLayout45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480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510.xml" ContentType="application/vnd.openxmlformats-officedocument.presentationml.slideLayout+xml"/>
  <Override PartName="/ppt/theme/theme6.xml" ContentType="application/vnd.openxmlformats-officedocument.theme+xml"/>
  <Override PartName="/ppt/slideLayouts/slideLayout49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6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s/slide53.xml" ContentType="application/vnd.openxmlformats-officedocument.presentationml.slide+xml"/>
  <Override PartName="/ppt/slideLayouts/slideLayout444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6.xml" ContentType="application/vnd.openxmlformats-officedocument.theme+xml"/>
  <Override PartName="/ppt/slideLayouts/slideLayout489.xml" ContentType="application/vnd.openxmlformats-officedocument.presentationml.slideLayout+xml"/>
  <Override PartName="/ppt/slideMasters/slideMaster20.xml" ContentType="application/vnd.openxmlformats-officedocument.presentationml.slideMaster+xml"/>
  <Override PartName="/ppt/slideLayouts/slideLayout585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Masters/slideMaster37.xml" ContentType="application/vnd.openxmlformats-officedocument.presentationml.slideMaster+xml"/>
  <Override PartName="/ppt/slideLayouts/slideLayout96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474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Masters/slideMaster50.xml" ContentType="application/vnd.openxmlformats-officedocument.presentationml.slideMaster+xml"/>
  <Override PartName="/ppt/slideLayouts/slideLayout199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s/slide30.xml" ContentType="application/vnd.openxmlformats-officedocument.presentationml.slide+xml"/>
  <Override PartName="/ppt/theme/theme28.xml" ContentType="application/vnd.openxmlformats-officedocument.theme+xml"/>
  <Override PartName="/ppt/slideLayouts/slideLayout421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s/slide47.xml" ContentType="application/vnd.openxmlformats-officedocument.presentationml.slide+xml"/>
  <Override PartName="/ppt/slideMasters/slideMaster29.xml" ContentType="application/vnd.openxmlformats-officedocument.presentationml.slideMaster+xml"/>
  <Override PartName="/ppt/slideLayouts/slideLayout184.xml" ContentType="application/vnd.openxmlformats-officedocument.presentationml.slideLayout+xml"/>
  <Override PartName="/ppt/slideLayouts/slideLayout118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280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13.xml" ContentType="application/vnd.openxmlformats-officedocument.theme+xml"/>
  <Override PartName="/ppt/slides/slide3.xml" ContentType="application/vnd.openxmlformats-officedocument.presentationml.slide+xml"/>
  <Override PartName="/ppt/slideLayouts/slideLayout466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562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73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Masters/slideMaster42.xml" ContentType="application/vnd.openxmlformats-officedocument.presentationml.slideMaster+xml"/>
  <Override PartName="/ppt/slideLayouts/slideLayout451.xml" ContentType="application/vnd.openxmlformats-officedocument.presentationml.slideLayout+xml"/>
  <Override PartName="/ppt/slideLayouts/slideLayout131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48.xml" ContentType="application/vnd.openxmlformats-officedocument.presentationml.slideLayout+xml"/>
  <Override PartName="/ppt/slides/slide39.xml" ContentType="application/vnd.openxmlformats-officedocument.presentationml.slide+xml"/>
  <Override PartName="/ppt/theme/theme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s/slide52.xml" ContentType="application/vnd.openxmlformats-officedocument.presentationml.slide+xml"/>
  <Override PartName="/ppt/slideLayouts/slideLayout443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Override6.xml" ContentType="application/vnd.openxmlformats-officedocument.themeOverride+xml"/>
  <Override PartName="/ppt/slideLayouts/slideLayout332.xml" ContentType="application/vnd.openxmlformats-officedocument.presentationml.slideLayout+xml"/>
  <Override PartName="/ppt/theme/theme35.xml" ContentType="application/vnd.openxmlformats-officedocument.theme+xml"/>
  <Override PartName="/ppt/slideLayouts/slideLayout488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Masters/slideMaster36.xml" ContentType="application/vnd.openxmlformats-officedocument.presentationml.slideMaster+xml"/>
  <Override PartName="/ppt/slideLayouts/slideLayout95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77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473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7.xml" ContentType="application/vnd.openxmlformats-officedocument.theme+xml"/>
  <Override PartName="/ppt/slideLayouts/slideLayout42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s/slide46.xml" ContentType="application/vnd.openxmlformats-officedocument.presentationml.slide+xml"/>
  <Override PartName="/ppt/slideMasters/slideMaster28.xml" ContentType="application/vnd.openxmlformats-officedocument.presentationml.slideMaster+xml"/>
  <Override PartName="/ppt/slideLayouts/slideLayout18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369.xml" ContentType="application/vnd.openxmlformats-officedocument.presentationml.slideLayout+xml"/>
  <Override PartName="/ppt/theme/theme12.xml" ContentType="application/vnd.openxmlformats-officedocument.theme+xml"/>
  <Override PartName="/ppt/slides/slide2.xml" ContentType="application/vnd.openxmlformats-officedocument.presentationml.slide+xml"/>
  <Override PartName="/ppt/slideLayouts/slideLayout465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561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72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Masters/slideMaster41.xml" ContentType="application/vnd.openxmlformats-officedocument.presentationml.slideMaster+xml"/>
  <Override PartName="/ppt/slideLayouts/slideLayout45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47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399.xml" ContentType="application/vnd.openxmlformats-officedocument.presentationml.slideLayout+xml"/>
  <Override PartName="/ppt/slides/slide38.xml" ContentType="application/vnd.openxmlformats-officedocument.presentationml.slide+xml"/>
  <Override PartName="/ppt/theme/theme4.xml" ContentType="application/vnd.openxmlformats-officedocument.theme+xml"/>
  <Override PartName="/ppt/slideLayouts/slideLayout495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16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s/slide51.xml" ContentType="application/vnd.openxmlformats-officedocument.presentationml.slide+xml"/>
  <Override PartName="/ppt/theme/theme49.xml" ContentType="application/vnd.openxmlformats-officedocument.theme+xml"/>
  <Override PartName="/ppt/slideLayouts/slideLayout442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Override5.xml" ContentType="application/vnd.openxmlformats-officedocument.themeOverride+xml"/>
  <Override PartName="/ppt/slideLayouts/slideLayout331.xml" ContentType="application/vnd.openxmlformats-officedocument.presentationml.slideLayout+xml"/>
  <Override PartName="/ppt/theme/theme34.xml" ContentType="application/vnd.openxmlformats-officedocument.theme+xml"/>
  <Override PartName="/ppt/slideLayouts/slideLayout487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Masters/slideMaster35.xml" ContentType="application/vnd.openxmlformats-officedocument.presentationml.slideMaster+xml"/>
  <Override PartName="/ppt/slideLayouts/slideLayout94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472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26.xml" ContentType="application/vnd.openxmlformats-officedocument.theme+xml"/>
  <Override PartName="/ppt/slides/slide45.xml" ContentType="application/vnd.openxmlformats-officedocument.presentationml.slide+xml"/>
  <Override PartName="/ppt/slideMasters/slideMaster27.xml" ContentType="application/vnd.openxmlformats-officedocument.presentationml.slideMaster+xml"/>
  <Override PartName="/ppt/slideLayouts/slideLayout436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368.xml" ContentType="application/vnd.openxmlformats-officedocument.presentationml.slideLayout+xml"/>
  <Override PartName="/ppt/theme/theme11.xml" ContentType="application/vnd.openxmlformats-officedocument.theme+xml"/>
  <Override PartName="/ppt/slides/slide1.xml" ContentType="application/vnd.openxmlformats-officedocument.presentationml.slide+xml"/>
  <Override PartName="/ppt/slideLayouts/slideLayout464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60.xml" ContentType="application/vnd.openxmlformats-officedocument.presentationml.slideLayout+xml"/>
  <Override PartName="/ppt/slideMasters/slideMaster12.xml" ContentType="application/vnd.openxmlformats-officedocument.presentationml.slideMaster+xml"/>
  <Override PartName="/ppt/slideLayouts/slideLayout71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Masters/slideMaster40.xml" ContentType="application/vnd.openxmlformats-officedocument.presentationml.slideMaster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539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41.xml" ContentType="application/vnd.openxmlformats-officedocument.theme+xml"/>
  <Override PartName="/ppt/theme/theme3.xml" ContentType="application/vnd.openxmlformats-officedocument.theme+xml"/>
  <Override PartName="/ppt/slideLayouts/slideLayout494.xml" ContentType="application/vnd.openxmlformats-officedocument.presentationml.slideLayout+xml"/>
  <Override PartName="/ppt/slides/slide37.xml" ContentType="application/vnd.openxmlformats-officedocument.presentationml.slide+xml"/>
  <Override PartName="/ppt/slideLayouts/slideLayout17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s/slide22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41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s/slide50.xml" ContentType="application/vnd.openxmlformats-officedocument.presentationml.slide+xml"/>
  <Override PartName="/ppt/theme/theme48.xml" ContentType="application/vnd.openxmlformats-officedocument.theme+xml"/>
  <Override PartName="/ppt/slideLayouts/slideLayout441.xml" ContentType="application/vnd.openxmlformats-officedocument.presentationml.slideLayout+xml"/>
  <Override PartName="/ppt/slideMasters/slideMaster49.xml" ContentType="application/vnd.openxmlformats-officedocument.presentationml.slideMaster+xml"/>
  <Override PartName="/ppt/slideLayouts/slideLayout458.xml" ContentType="application/vnd.openxmlformats-officedocument.presentationml.slideLayout+xml"/>
  <Override PartName="/ppt/slideLayouts/slideLayout138.xml" ContentType="application/vnd.openxmlformats-officedocument.presentationml.slideLayout+xml"/>
  <Default Extension="jpeg" ContentType="image/jpeg"/>
  <Override PartName="/ppt/slideLayouts/slideLayout554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3.xml" ContentType="application/vnd.openxmlformats-officedocument.theme+xml"/>
  <Override PartName="/ppt/slideLayouts/slideLayout486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Masters/slideMaster34.xml" ContentType="application/vnd.openxmlformats-officedocument.presentationml.slideMaster+xml"/>
  <Override PartName="/ppt/slideLayouts/slideLayout93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471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5.xml" ContentType="application/vnd.openxmlformats-officedocument.theme+xml"/>
  <Override PartName="/ppt/slideLayouts/slideLayout339.xml" ContentType="application/vnd.openxmlformats-officedocument.presentationml.slideLayout+xml"/>
  <Override PartName="/ppt/slides/slide44.xml" ContentType="application/vnd.openxmlformats-officedocument.presentationml.slide+xml"/>
  <Override PartName="/ppt/slideMasters/slideMaster26.xml" ContentType="application/vnd.openxmlformats-officedocument.presentationml.slideMaster+xml"/>
  <Override PartName="/ppt/slideLayouts/slideLayout181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531.xml" ContentType="application/vnd.openxmlformats-officedocument.presentationml.slideLayout+xml"/>
  <Default Extension="rels" ContentType="application/vnd.openxmlformats-package.relationships+xml"/>
  <Override PartName="/ppt/slideLayouts/slideLayout211.xml" ContentType="application/vnd.openxmlformats-officedocument.presentationml.slideLayout+xml"/>
  <Override PartName="/ppt/slideLayouts/slideLayout367.xml" ContentType="application/vnd.openxmlformats-officedocument.presentationml.slideLayout+xml"/>
  <Override PartName="/ppt/theme/theme10.xml" ContentType="application/vnd.openxmlformats-officedocument.theme+xml"/>
  <Override PartName="/ppt/slideLayouts/slideLayout463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70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352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538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397.xml" ContentType="application/vnd.openxmlformats-officedocument.presentationml.slideLayout+xml"/>
  <Override PartName="/ppt/theme/theme40.xml" ContentType="application/vnd.openxmlformats-officedocument.theme+xml"/>
  <Override PartName="/ppt/theme/theme2.xml" ContentType="application/vnd.openxmlformats-officedocument.theme+xml"/>
  <Override PartName="/ppt/slideLayouts/slideLayout493.xml" ContentType="application/vnd.openxmlformats-officedocument.presentationml.slideLayout+xml"/>
  <Override PartName="/ppt/slides/slide36.xml" ContentType="application/vnd.openxmlformats-officedocument.presentationml.slide+xml"/>
  <Override PartName="/ppt/slideLayouts/slideLayout173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s/slide21.xml" ContentType="application/vnd.openxmlformats-officedocument.presentationml.slide+xml"/>
  <Override PartName="/ppt/theme/theme19.xml" ContentType="application/vnd.openxmlformats-officedocument.theme+xml"/>
  <Override PartName="/ppt/slides/slide9.xml" ContentType="application/vnd.openxmlformats-officedocument.presentationml.slide+xml"/>
  <Override PartName="/ppt/slideLayouts/slideLayout412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568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47.xml" ContentType="application/vnd.openxmlformats-officedocument.theme+xml"/>
  <Override PartName="/ppt/slideLayouts/slideLayout440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Masters/slideMaster48.xml" ContentType="application/vnd.openxmlformats-officedocument.presentationml.slideMaster+xml"/>
  <Override PartName="/ppt/slideLayouts/slideLayout137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389.xml" ContentType="application/vnd.openxmlformats-officedocument.presentationml.slideLayout+xml"/>
  <Default Extension="xml" ContentType="application/xml"/>
  <Override PartName="/ppt/theme/theme32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Masters/slideMaster33.xml" ContentType="application/vnd.openxmlformats-officedocument.presentationml.slideMaster+xml"/>
  <Override PartName="/ppt/slideLayouts/slideLayout9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470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321.xml" ContentType="application/vnd.openxmlformats-officedocument.presentationml.slideLayout+xml"/>
  <Override PartName="/ppt/theme/theme24.xml" ContentType="application/vnd.openxmlformats-officedocument.theme+xml"/>
  <Override PartName="/ppt/slideLayouts/slideLayout338.xml" ContentType="application/vnd.openxmlformats-officedocument.presentationml.slideLayout+xml"/>
  <Override PartName="/ppt/slides/slide43.xml" ContentType="application/vnd.openxmlformats-officedocument.presentationml.slide+xml"/>
  <Override PartName="/ppt/slideMasters/slideMaster25.xml" ContentType="application/vnd.openxmlformats-officedocument.presentationml.slideMaster+xml"/>
  <Override PartName="/ppt/slideLayouts/slideLayout18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Layouts/slideLayout479.xml" ContentType="application/vnd.openxmlformats-officedocument.presentationml.slideLayout+xml"/>
  <Override PartName="/ppt/slideMasters/slideMaster10.xml" ContentType="application/vnd.openxmlformats-officedocument.presentationml.slideMaster+xml"/>
  <Override PartName="/ppt/slideLayouts/slideLayout159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54.xml" ContentType="application/vnd.openxmlformats-officedocument.theme+xml"/>
  <Override PartName="/ppt/notesSlides/notesSlide13.xml" ContentType="application/vnd.openxmlformats-officedocument.presentationml.notesSlide+xml"/>
  <Override PartName="/ppt/slideLayouts/slideLayout537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492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06.xml" ContentType="application/vnd.openxmlformats-officedocument.presentationml.slideLayout+xml"/>
  <Default Extension="wmf" ContentType="image/x-wmf"/>
  <Override PartName="/ppt/slideLayouts/slideLayout522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s/slide20.xml" ContentType="application/vnd.openxmlformats-officedocument.presentationml.slide+xml"/>
  <Override PartName="/ppt/theme/theme18.xml" ContentType="application/vnd.openxmlformats-officedocument.theme+xml"/>
  <Override PartName="/ppt/slides/slide8.xml" ContentType="application/vnd.openxmlformats-officedocument.presentationml.slide+xml"/>
  <Override PartName="/ppt/slideLayouts/slideLayout411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78.xml" ContentType="application/vnd.openxmlformats-officedocument.presentationml.slideLayout+xml"/>
  <Override PartName="/ppt/slideLayouts/slideLayout343.xml" ContentType="application/vnd.openxmlformats-officedocument.presentationml.slideLayout+xml"/>
  <Override PartName="/ppt/theme/theme46.xml" ContentType="application/vnd.openxmlformats-officedocument.theme+xml"/>
  <Override PartName="/docProps/app.xml" ContentType="application/vnd.openxmlformats-officedocument.extended-properties+xml"/>
  <Override PartName="/ppt/slideMasters/slideMaster47.xml" ContentType="application/vnd.openxmlformats-officedocument.presentationml.slideMaster+xml"/>
  <Override PartName="/ppt/slideLayouts/slideLayout456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1.xml" ContentType="application/vnd.openxmlformats-officedocument.theme+xml"/>
  <Override PartName="/ppt/slideLayouts/slideLayout484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Masters/slideMaster32.xml" ContentType="application/vnd.openxmlformats-officedocument.presentationml.slideMaster+xml"/>
  <Override PartName="/ppt/slideLayouts/slideLayout9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403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559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320.xml" ContentType="application/vnd.openxmlformats-officedocument.presentationml.slideLayout+xml"/>
  <Override PartName="/ppt/theme/theme23.xml" ContentType="application/vnd.openxmlformats-officedocument.theme+xml"/>
  <Override PartName="/ppt/slideLayouts/slideLayout337.xml" ContentType="application/vnd.openxmlformats-officedocument.presentationml.slideLayout+xml"/>
  <Override PartName="/ppt/slides/slide42.xml" ContentType="application/vnd.openxmlformats-officedocument.presentationml.slide+xml"/>
  <Override PartName="/ppt/slideMasters/slideMaster24.xml" ContentType="application/vnd.openxmlformats-officedocument.presentationml.slideMaster+xml"/>
  <Override PartName="/ppt/slideLayouts/slideLayout433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Masters/slideMaster2.xml" ContentType="application/vnd.openxmlformats-officedocument.presentationml.slideMaster+xml"/>
  <Default Extension="vml" ContentType="application/vnd.openxmlformats-officedocument.vmlDrawing"/>
  <Override PartName="/ppt/notesMasters/notesMaster1.xml" ContentType="application/vnd.openxmlformats-officedocument.presentationml.notesMaster+xml"/>
  <Override PartName="/ppt/slideLayouts/slideLayout478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3.xml" ContentType="application/vnd.openxmlformats-officedocument.theme+xml"/>
  <Override PartName="/docProps/core.xml" ContentType="application/vnd.openxmlformats-package.core-properties+xml"/>
  <Override PartName="/ppt/notesSlides/notesSlide12.xml" ContentType="application/vnd.openxmlformats-officedocument.presentationml.notesSlide+xml"/>
  <Override PartName="/ppt/slideLayouts/slideLayout536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491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s/slide7.xml" ContentType="application/vnd.openxmlformats-officedocument.presentationml.slide+xml"/>
  <Override PartName="/ppt/slideLayouts/slideLayout410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Layouts/slideLayout77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45.xml" ContentType="application/vnd.openxmlformats-officedocument.theme+xml"/>
  <Override PartName="/ppt/slideLayouts/slideLayout359.xml" ContentType="application/vnd.openxmlformats-officedocument.presentationml.slideLayout+xml"/>
  <Override PartName="/ppt/slideMasters/slideMaster46.xml" ContentType="application/vnd.openxmlformats-officedocument.presentationml.slideMaster+xml"/>
  <Override PartName="/ppt/slideLayouts/slideLayout455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30.xml" ContentType="application/vnd.openxmlformats-officedocument.theme+xml"/>
  <Override PartName="/ppt/slideLayouts/slideLayout483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513.xml" ContentType="application/vnd.openxmlformats-officedocument.presentationml.slideLayout+xml"/>
  <Override PartName="/ppt/theme/theme9.xml" ContentType="application/vnd.openxmlformats-officedocument.theme+xml"/>
  <Override PartName="/ppt/tableStyles.xml" ContentType="application/vnd.openxmlformats-officedocument.presentationml.tableStyles+xml"/>
  <Override PartName="/ppt/slideMasters/slideMaster31.xml" ContentType="application/vnd.openxmlformats-officedocument.presentationml.slideMaster+xml"/>
  <Override PartName="/ppt/slideLayouts/slideLayout120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402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558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165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s/slide56.xml" ContentType="application/vnd.openxmlformats-officedocument.presentationml.slide+xml"/>
  <Override PartName="/ppt/slideLayouts/slideLayout447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2.xml" ContentType="application/vnd.openxmlformats-officedocument.theme+xml"/>
  <Override PartName="/ppt/slideLayouts/slideLayout336.xml" ContentType="application/vnd.openxmlformats-officedocument.presentationml.slideLayout+xml"/>
  <Override PartName="/ppt/slides/slide41.xml" ContentType="application/vnd.openxmlformats-officedocument.presentationml.slide+xml"/>
  <Override PartName="/ppt/theme/theme39.xml" ContentType="application/vnd.openxmlformats-officedocument.theme+xml"/>
  <Override PartName="/ppt/slideMasters/slideMaster23.xml" ContentType="application/vnd.openxmlformats-officedocument.presentationml.slideMaster+xml"/>
  <Override PartName="/ppt/slideLayouts/slideLayout432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7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2.xml" ContentType="application/vnd.openxmlformats-officedocument.theme+xml"/>
  <Override PartName="/ppt/slideLayouts/slideLayout439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53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490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16.xml" ContentType="application/vnd.openxmlformats-officedocument.theme+xml"/>
  <Override PartName="/ppt/slides/slide6.xml" ContentType="application/vnd.openxmlformats-officedocument.presentationml.slide+xml"/>
  <Override PartName="/ppt/slideLayouts/slideLayout469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Masters/slideMaster17.xml" ContentType="application/vnd.openxmlformats-officedocument.presentationml.slideMaster+xml"/>
  <Override PartName="/ppt/slideLayouts/slideLayout76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341.xml" ContentType="application/vnd.openxmlformats-officedocument.presentationml.slideLayout+xml"/>
  <Override PartName="/ppt/theme/theme44.xml" ContentType="application/vnd.openxmlformats-officedocument.theme+xml"/>
  <Override PartName="/ppt/slideLayouts/slideLayout358.xml" ContentType="application/vnd.openxmlformats-officedocument.presentationml.slideLayout+xml"/>
  <Override PartName="/ppt/slideMasters/slideMaster45.xml" ContentType="application/vnd.openxmlformats-officedocument.presentationml.slideMaster+xml"/>
  <Override PartName="/ppt/slideLayouts/slideLayout454.xml" ContentType="application/vnd.openxmlformats-officedocument.presentationml.slideLayout+xml"/>
  <Override PartName="/ppt/slideLayouts/slideLayout13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50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23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512.xml" ContentType="application/vnd.openxmlformats-officedocument.presentationml.slideLayout+xml"/>
  <Override PartName="/ppt/theme/theme8.xml" ContentType="application/vnd.openxmlformats-officedocument.theme+xml"/>
  <Override PartName="/ppt/slideLayouts/slideLayout499.xml" ContentType="application/vnd.openxmlformats-officedocument.presentationml.slideLayout+xml"/>
  <Override PartName="/ppt/slideMasters/slideMaster30.xml" ContentType="application/vnd.openxmlformats-officedocument.presentationml.slideMaster+xml"/>
  <Override PartName="/ppt/slideLayouts/slideLayout17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401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557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164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446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1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s/slide40.xml" ContentType="application/vnd.openxmlformats-officedocument.presentationml.slide+xml"/>
  <Override PartName="/ppt/theme/theme38.xml" ContentType="application/vnd.openxmlformats-officedocument.theme+xml"/>
  <Override PartName="/ppt/slideMasters/slideMaster22.xml" ContentType="application/vnd.openxmlformats-officedocument.presentationml.slideMaster+xml"/>
  <Override PartName="/ppt/slideLayouts/slideLayout43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Masters/slideMaster39.xml" ContentType="application/vnd.openxmlformats-officedocument.presentationml.slideMaster+xml"/>
  <Override PartName="/ppt/slideLayouts/slideLayout98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s/slide19.xml" ContentType="application/vnd.openxmlformats-officedocument.presentationml.slide+xml"/>
  <Override PartName="/ppt/slideLayouts/slideLayout476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252.xml" ContentType="application/vnd.openxmlformats-officedocument.presentationml.slideLayout+xml"/>
  <Override PartName="/ppt/embeddings/oleObject1.bin" ContentType="application/vnd.openxmlformats-officedocument.oleObject"/>
  <Override PartName="/ppt/slideLayouts/slideLayout83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1.xml" ContentType="application/vnd.openxmlformats-officedocument.theme+xml"/>
  <Override PartName="/ppt/slideLayouts/slideLayout438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Masters/slideMaster52.xml" ContentType="application/vnd.openxmlformats-officedocument.presentationml.slideMaster+xml"/>
  <Override PartName="/ppt/slideLayouts/slideLayout141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3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15.xml" ContentType="application/vnd.openxmlformats-officedocument.theme+xml"/>
  <Override PartName="/ppt/slides/slide5.xml" ContentType="application/vnd.openxmlformats-officedocument.presentationml.slide+xml"/>
  <Override PartName="/ppt/slideLayouts/slideLayout468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564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Masters/slideMaster16.xml" ContentType="application/vnd.openxmlformats-officedocument.presentationml.slideMaster+xml"/>
  <Override PartName="/ppt/slideLayouts/slideLayout75.xml" ContentType="application/vnd.openxmlformats-officedocument.presentationml.slideLayout+xml"/>
  <Override PartName="/ppt/slideLayouts/slideLayout340.xml" ContentType="application/vnd.openxmlformats-officedocument.presentationml.slideLayout+xml"/>
  <Override PartName="/ppt/theme/theme43.xml" ContentType="application/vnd.openxmlformats-officedocument.theme+xml"/>
  <Override PartName="/ppt/slideLayouts/slideLayout357.xml" ContentType="application/vnd.openxmlformats-officedocument.presentationml.slideLayout+xml"/>
  <Override PartName="/ppt/slideMasters/slideMaster44.xml" ContentType="application/vnd.openxmlformats-officedocument.presentationml.slideMaster+xml"/>
  <Override PartName="/ppt/slideLayouts/slideLayout453.xml" ContentType="application/vnd.openxmlformats-officedocument.presentationml.slideLayout+xml"/>
  <Override PartName="/ppt/slideLayouts/slideLayout133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60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511.xml" ContentType="application/vnd.openxmlformats-officedocument.presentationml.slideLayout+xml"/>
  <Override PartName="/ppt/theme/theme7.xml" ContentType="application/vnd.openxmlformats-officedocument.theme+xml"/>
  <Override PartName="/ppt/slideLayouts/slideLayout498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0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9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  <p:sldMasterId id="2147483660" r:id="rId11"/>
    <p:sldMasterId id="2147483661" r:id="rId12"/>
    <p:sldMasterId id="2147483662" r:id="rId13"/>
    <p:sldMasterId id="2147483663" r:id="rId14"/>
    <p:sldMasterId id="2147483664" r:id="rId15"/>
    <p:sldMasterId id="2147483665" r:id="rId16"/>
    <p:sldMasterId id="2147483666" r:id="rId17"/>
    <p:sldMasterId id="2147483667" r:id="rId18"/>
    <p:sldMasterId id="2147483668" r:id="rId19"/>
    <p:sldMasterId id="2147483669" r:id="rId20"/>
    <p:sldMasterId id="2147483670" r:id="rId21"/>
    <p:sldMasterId id="2147483671" r:id="rId22"/>
    <p:sldMasterId id="2147483672" r:id="rId23"/>
    <p:sldMasterId id="2147483673" r:id="rId24"/>
    <p:sldMasterId id="2147483674" r:id="rId25"/>
    <p:sldMasterId id="2147483675" r:id="rId26"/>
    <p:sldMasterId id="2147483676" r:id="rId27"/>
    <p:sldMasterId id="2147483677" r:id="rId28"/>
    <p:sldMasterId id="2147483678" r:id="rId29"/>
    <p:sldMasterId id="2147483679" r:id="rId30"/>
    <p:sldMasterId id="2147483680" r:id="rId31"/>
    <p:sldMasterId id="2147483681" r:id="rId32"/>
    <p:sldMasterId id="2147483682" r:id="rId33"/>
    <p:sldMasterId id="2147483683" r:id="rId34"/>
    <p:sldMasterId id="2147484080" r:id="rId35"/>
    <p:sldMasterId id="2147484106" r:id="rId36"/>
    <p:sldMasterId id="2147484760" r:id="rId37"/>
    <p:sldMasterId id="2147485732" r:id="rId38"/>
    <p:sldMasterId id="2147485745" r:id="rId39"/>
    <p:sldMasterId id="2147485760" r:id="rId40"/>
    <p:sldMasterId id="2147488043" r:id="rId41"/>
    <p:sldMasterId id="2147489129" r:id="rId42"/>
    <p:sldMasterId id="2147489672" r:id="rId43"/>
    <p:sldMasterId id="2147491292" r:id="rId44"/>
    <p:sldMasterId id="2147491371" r:id="rId45"/>
    <p:sldMasterId id="2147491383" r:id="rId46"/>
    <p:sldMasterId id="2147491407" r:id="rId47"/>
    <p:sldMasterId id="2147491419" r:id="rId48"/>
    <p:sldMasterId id="2147491431" r:id="rId49"/>
    <p:sldMasterId id="2147491445" r:id="rId50"/>
    <p:sldMasterId id="2147491457" r:id="rId51"/>
    <p:sldMasterId id="2147491469" r:id="rId52"/>
  </p:sldMasterIdLst>
  <p:notesMasterIdLst>
    <p:notesMasterId r:id="rId109"/>
  </p:notesMasterIdLst>
  <p:handoutMasterIdLst>
    <p:handoutMasterId r:id="rId110"/>
  </p:handoutMasterIdLst>
  <p:sldIdLst>
    <p:sldId id="558" r:id="rId53"/>
    <p:sldId id="578" r:id="rId54"/>
    <p:sldId id="397" r:id="rId55"/>
    <p:sldId id="398" r:id="rId56"/>
    <p:sldId id="486" r:id="rId57"/>
    <p:sldId id="559" r:id="rId58"/>
    <p:sldId id="413" r:id="rId59"/>
    <p:sldId id="467" r:id="rId60"/>
    <p:sldId id="377" r:id="rId61"/>
    <p:sldId id="379" r:id="rId62"/>
    <p:sldId id="380" r:id="rId63"/>
    <p:sldId id="381" r:id="rId64"/>
    <p:sldId id="382" r:id="rId65"/>
    <p:sldId id="383" r:id="rId66"/>
    <p:sldId id="384" r:id="rId67"/>
    <p:sldId id="463" r:id="rId68"/>
    <p:sldId id="481" r:id="rId69"/>
    <p:sldId id="480" r:id="rId70"/>
    <p:sldId id="560" r:id="rId71"/>
    <p:sldId id="562" r:id="rId72"/>
    <p:sldId id="565" r:id="rId73"/>
    <p:sldId id="563" r:id="rId74"/>
    <p:sldId id="567" r:id="rId75"/>
    <p:sldId id="568" r:id="rId76"/>
    <p:sldId id="569" r:id="rId77"/>
    <p:sldId id="570" r:id="rId78"/>
    <p:sldId id="571" r:id="rId79"/>
    <p:sldId id="437" r:id="rId80"/>
    <p:sldId id="401" r:id="rId81"/>
    <p:sldId id="339" r:id="rId82"/>
    <p:sldId id="340" r:id="rId83"/>
    <p:sldId id="442" r:id="rId84"/>
    <p:sldId id="533" r:id="rId85"/>
    <p:sldId id="534" r:id="rId86"/>
    <p:sldId id="535" r:id="rId87"/>
    <p:sldId id="573" r:id="rId88"/>
    <p:sldId id="574" r:id="rId89"/>
    <p:sldId id="575" r:id="rId90"/>
    <p:sldId id="576" r:id="rId91"/>
    <p:sldId id="540" r:id="rId92"/>
    <p:sldId id="554" r:id="rId93"/>
    <p:sldId id="581" r:id="rId94"/>
    <p:sldId id="587" r:id="rId95"/>
    <p:sldId id="586" r:id="rId96"/>
    <p:sldId id="582" r:id="rId97"/>
    <p:sldId id="584" r:id="rId98"/>
    <p:sldId id="585" r:id="rId99"/>
    <p:sldId id="588" r:id="rId100"/>
    <p:sldId id="589" r:id="rId101"/>
    <p:sldId id="577" r:id="rId102"/>
    <p:sldId id="378" r:id="rId103"/>
    <p:sldId id="579" r:id="rId104"/>
    <p:sldId id="333" r:id="rId105"/>
    <p:sldId id="580" r:id="rId106"/>
    <p:sldId id="583" r:id="rId107"/>
    <p:sldId id="478" r:id="rId108"/>
  </p:sldIdLst>
  <p:sldSz cx="9144000" cy="6858000" type="letter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pitchFamily="-105" charset="0"/>
        <a:ea typeface="ヒラギノ角ゴ ProN W3" pitchFamily="-105" charset="-128"/>
        <a:cs typeface="ヒラギノ角ゴ ProN W3" pitchFamily="-105" charset="-128"/>
        <a:sym typeface="Gill Sans" pitchFamily="-105" charset="0"/>
      </a:defRPr>
    </a:lvl1pPr>
    <a:lvl2pPr marL="319088" indent="138113" algn="ctr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pitchFamily="-105" charset="0"/>
        <a:ea typeface="ヒラギノ角ゴ ProN W3" pitchFamily="-105" charset="-128"/>
        <a:cs typeface="ヒラギノ角ゴ ProN W3" pitchFamily="-105" charset="-128"/>
        <a:sym typeface="Gill Sans" pitchFamily="-105" charset="0"/>
      </a:defRPr>
    </a:lvl2pPr>
    <a:lvl3pPr marL="641350" indent="273050" algn="ctr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pitchFamily="-105" charset="0"/>
        <a:ea typeface="ヒラギノ角ゴ ProN W3" pitchFamily="-105" charset="-128"/>
        <a:cs typeface="ヒラギノ角ゴ ProN W3" pitchFamily="-105" charset="-128"/>
        <a:sym typeface="Gill Sans" pitchFamily="-105" charset="0"/>
      </a:defRPr>
    </a:lvl3pPr>
    <a:lvl4pPr marL="962025" indent="409575" algn="ctr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pitchFamily="-105" charset="0"/>
        <a:ea typeface="ヒラギノ角ゴ ProN W3" pitchFamily="-105" charset="-128"/>
        <a:cs typeface="ヒラギノ角ゴ ProN W3" pitchFamily="-105" charset="-128"/>
        <a:sym typeface="Gill Sans" pitchFamily="-105" charset="0"/>
      </a:defRPr>
    </a:lvl4pPr>
    <a:lvl5pPr marL="1284288" indent="544513" algn="ctr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pitchFamily="-105" charset="0"/>
        <a:ea typeface="ヒラギノ角ゴ ProN W3" pitchFamily="-105" charset="-128"/>
        <a:cs typeface="ヒラギノ角ゴ ProN W3" pitchFamily="-105" charset="-128"/>
        <a:sym typeface="Gill Sans" pitchFamily="-105" charset="0"/>
      </a:defRPr>
    </a:lvl5pPr>
    <a:lvl6pPr marL="2286000" algn="l" defTabSz="457200" rtl="0" eaLnBrk="1" latinLnBrk="0" hangingPunct="1">
      <a:defRPr sz="3000" kern="1200">
        <a:solidFill>
          <a:srgbClr val="FFFFFF"/>
        </a:solidFill>
        <a:latin typeface="Gill Sans" pitchFamily="-105" charset="0"/>
        <a:ea typeface="ヒラギノ角ゴ ProN W3" pitchFamily="-105" charset="-128"/>
        <a:cs typeface="ヒラギノ角ゴ ProN W3" pitchFamily="-105" charset="-128"/>
        <a:sym typeface="Gill Sans" pitchFamily="-105" charset="0"/>
      </a:defRPr>
    </a:lvl6pPr>
    <a:lvl7pPr marL="2743200" algn="l" defTabSz="457200" rtl="0" eaLnBrk="1" latinLnBrk="0" hangingPunct="1">
      <a:defRPr sz="3000" kern="1200">
        <a:solidFill>
          <a:srgbClr val="FFFFFF"/>
        </a:solidFill>
        <a:latin typeface="Gill Sans" pitchFamily="-105" charset="0"/>
        <a:ea typeface="ヒラギノ角ゴ ProN W3" pitchFamily="-105" charset="-128"/>
        <a:cs typeface="ヒラギノ角ゴ ProN W3" pitchFamily="-105" charset="-128"/>
        <a:sym typeface="Gill Sans" pitchFamily="-105" charset="0"/>
      </a:defRPr>
    </a:lvl7pPr>
    <a:lvl8pPr marL="3200400" algn="l" defTabSz="457200" rtl="0" eaLnBrk="1" latinLnBrk="0" hangingPunct="1">
      <a:defRPr sz="3000" kern="1200">
        <a:solidFill>
          <a:srgbClr val="FFFFFF"/>
        </a:solidFill>
        <a:latin typeface="Gill Sans" pitchFamily="-105" charset="0"/>
        <a:ea typeface="ヒラギノ角ゴ ProN W3" pitchFamily="-105" charset="-128"/>
        <a:cs typeface="ヒラギノ角ゴ ProN W3" pitchFamily="-105" charset="-128"/>
        <a:sym typeface="Gill Sans" pitchFamily="-105" charset="0"/>
      </a:defRPr>
    </a:lvl8pPr>
    <a:lvl9pPr marL="3657600" algn="l" defTabSz="457200" rtl="0" eaLnBrk="1" latinLnBrk="0" hangingPunct="1">
      <a:defRPr sz="3000" kern="1200">
        <a:solidFill>
          <a:srgbClr val="FFFFFF"/>
        </a:solidFill>
        <a:latin typeface="Gill Sans" pitchFamily="-105" charset="0"/>
        <a:ea typeface="ヒラギノ角ゴ ProN W3" pitchFamily="-105" charset="-128"/>
        <a:cs typeface="ヒラギノ角ゴ ProN W3" pitchFamily="-105" charset="-128"/>
        <a:sym typeface="Gill Sans" pitchFamily="-105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52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49.xml"/><Relationship Id="rId102" Type="http://schemas.openxmlformats.org/officeDocument/2006/relationships/slide" Target="slides/slide50.xml"/><Relationship Id="rId103" Type="http://schemas.openxmlformats.org/officeDocument/2006/relationships/slide" Target="slides/slide51.xml"/><Relationship Id="rId104" Type="http://schemas.openxmlformats.org/officeDocument/2006/relationships/slide" Target="slides/slide52.xml"/><Relationship Id="rId105" Type="http://schemas.openxmlformats.org/officeDocument/2006/relationships/slide" Target="slides/slide53.xml"/><Relationship Id="rId106" Type="http://schemas.openxmlformats.org/officeDocument/2006/relationships/slide" Target="slides/slide54.xml"/><Relationship Id="rId107" Type="http://schemas.openxmlformats.org/officeDocument/2006/relationships/slide" Target="slides/slide5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8" Type="http://schemas.openxmlformats.org/officeDocument/2006/relationships/slide" Target="slides/slide56.xml"/><Relationship Id="rId109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" Target="slides/slide1.xml"/><Relationship Id="rId54" Type="http://schemas.openxmlformats.org/officeDocument/2006/relationships/slide" Target="slides/slide2.xml"/><Relationship Id="rId55" Type="http://schemas.openxmlformats.org/officeDocument/2006/relationships/slide" Target="slides/slide3.xml"/><Relationship Id="rId56" Type="http://schemas.openxmlformats.org/officeDocument/2006/relationships/slide" Target="slides/slide4.xml"/><Relationship Id="rId57" Type="http://schemas.openxmlformats.org/officeDocument/2006/relationships/slide" Target="slides/slide5.xml"/><Relationship Id="rId58" Type="http://schemas.openxmlformats.org/officeDocument/2006/relationships/slide" Target="slides/slide6.xml"/><Relationship Id="rId59" Type="http://schemas.openxmlformats.org/officeDocument/2006/relationships/slide" Target="slides/slide7.xml"/><Relationship Id="rId70" Type="http://schemas.openxmlformats.org/officeDocument/2006/relationships/slide" Target="slides/slide18.xml"/><Relationship Id="rId71" Type="http://schemas.openxmlformats.org/officeDocument/2006/relationships/slide" Target="slides/slide19.xml"/><Relationship Id="rId72" Type="http://schemas.openxmlformats.org/officeDocument/2006/relationships/slide" Target="slides/slide20.xml"/><Relationship Id="rId73" Type="http://schemas.openxmlformats.org/officeDocument/2006/relationships/slide" Target="slides/slide21.xml"/><Relationship Id="rId74" Type="http://schemas.openxmlformats.org/officeDocument/2006/relationships/slide" Target="slides/slide22.xml"/><Relationship Id="rId75" Type="http://schemas.openxmlformats.org/officeDocument/2006/relationships/slide" Target="slides/slide23.xml"/><Relationship Id="rId76" Type="http://schemas.openxmlformats.org/officeDocument/2006/relationships/slide" Target="slides/slide24.xml"/><Relationship Id="rId77" Type="http://schemas.openxmlformats.org/officeDocument/2006/relationships/slide" Target="slides/slide25.xml"/><Relationship Id="rId78" Type="http://schemas.openxmlformats.org/officeDocument/2006/relationships/slide" Target="slides/slide26.xml"/><Relationship Id="rId79" Type="http://schemas.openxmlformats.org/officeDocument/2006/relationships/slide" Target="slides/slide27.xml"/><Relationship Id="rId110" Type="http://schemas.openxmlformats.org/officeDocument/2006/relationships/handoutMaster" Target="handoutMasters/handoutMaster1.xml"/><Relationship Id="rId90" Type="http://schemas.openxmlformats.org/officeDocument/2006/relationships/slide" Target="slides/slide38.xml"/><Relationship Id="rId91" Type="http://schemas.openxmlformats.org/officeDocument/2006/relationships/slide" Target="slides/slide39.xml"/><Relationship Id="rId92" Type="http://schemas.openxmlformats.org/officeDocument/2006/relationships/slide" Target="slides/slide40.xml"/><Relationship Id="rId93" Type="http://schemas.openxmlformats.org/officeDocument/2006/relationships/slide" Target="slides/slide41.xml"/><Relationship Id="rId94" Type="http://schemas.openxmlformats.org/officeDocument/2006/relationships/slide" Target="slides/slide42.xml"/><Relationship Id="rId95" Type="http://schemas.openxmlformats.org/officeDocument/2006/relationships/slide" Target="slides/slide43.xml"/><Relationship Id="rId96" Type="http://schemas.openxmlformats.org/officeDocument/2006/relationships/slide" Target="slides/slide44.xml"/><Relationship Id="rId97" Type="http://schemas.openxmlformats.org/officeDocument/2006/relationships/slide" Target="slides/slide45.xml"/><Relationship Id="rId98" Type="http://schemas.openxmlformats.org/officeDocument/2006/relationships/slide" Target="slides/slide46.xml"/><Relationship Id="rId99" Type="http://schemas.openxmlformats.org/officeDocument/2006/relationships/slide" Target="slides/slide47.xml"/><Relationship Id="rId111" Type="http://schemas.openxmlformats.org/officeDocument/2006/relationships/printerSettings" Target="printerSettings/printerSettings1.bin"/><Relationship Id="rId112" Type="http://schemas.openxmlformats.org/officeDocument/2006/relationships/presProps" Target="presProps.xml"/><Relationship Id="rId113" Type="http://schemas.openxmlformats.org/officeDocument/2006/relationships/viewProps" Target="viewProps.xml"/><Relationship Id="rId114" Type="http://schemas.openxmlformats.org/officeDocument/2006/relationships/theme" Target="theme/theme1.xml"/><Relationship Id="rId115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60" Type="http://schemas.openxmlformats.org/officeDocument/2006/relationships/slide" Target="slides/slide8.xml"/><Relationship Id="rId61" Type="http://schemas.openxmlformats.org/officeDocument/2006/relationships/slide" Target="slides/slide9.xml"/><Relationship Id="rId62" Type="http://schemas.openxmlformats.org/officeDocument/2006/relationships/slide" Target="slides/slide10.xml"/><Relationship Id="rId63" Type="http://schemas.openxmlformats.org/officeDocument/2006/relationships/slide" Target="slides/slide11.xml"/><Relationship Id="rId64" Type="http://schemas.openxmlformats.org/officeDocument/2006/relationships/slide" Target="slides/slide12.xml"/><Relationship Id="rId65" Type="http://schemas.openxmlformats.org/officeDocument/2006/relationships/slide" Target="slides/slide13.xml"/><Relationship Id="rId66" Type="http://schemas.openxmlformats.org/officeDocument/2006/relationships/slide" Target="slides/slide14.xml"/><Relationship Id="rId67" Type="http://schemas.openxmlformats.org/officeDocument/2006/relationships/slide" Target="slides/slide15.xml"/><Relationship Id="rId68" Type="http://schemas.openxmlformats.org/officeDocument/2006/relationships/slide" Target="slides/slide16.xml"/><Relationship Id="rId69" Type="http://schemas.openxmlformats.org/officeDocument/2006/relationships/slide" Target="slides/slide17.xml"/><Relationship Id="rId100" Type="http://schemas.openxmlformats.org/officeDocument/2006/relationships/slide" Target="slides/slide48.xml"/><Relationship Id="rId80" Type="http://schemas.openxmlformats.org/officeDocument/2006/relationships/slide" Target="slides/slide28.xml"/><Relationship Id="rId81" Type="http://schemas.openxmlformats.org/officeDocument/2006/relationships/slide" Target="slides/slide29.xml"/><Relationship Id="rId82" Type="http://schemas.openxmlformats.org/officeDocument/2006/relationships/slide" Target="slides/slide30.xml"/><Relationship Id="rId83" Type="http://schemas.openxmlformats.org/officeDocument/2006/relationships/slide" Target="slides/slide31.xml"/><Relationship Id="rId84" Type="http://schemas.openxmlformats.org/officeDocument/2006/relationships/slide" Target="slides/slide32.xml"/><Relationship Id="rId85" Type="http://schemas.openxmlformats.org/officeDocument/2006/relationships/slide" Target="slides/slide33.xml"/><Relationship Id="rId86" Type="http://schemas.openxmlformats.org/officeDocument/2006/relationships/slide" Target="slides/slide34.xml"/><Relationship Id="rId87" Type="http://schemas.openxmlformats.org/officeDocument/2006/relationships/slide" Target="slides/slide35.xml"/><Relationship Id="rId88" Type="http://schemas.openxmlformats.org/officeDocument/2006/relationships/slide" Target="slides/slide36.xml"/><Relationship Id="rId89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fld id="{469CFD67-B455-3D40-8CDE-AD1105347151}" type="datetime1">
              <a:rPr lang="en-US"/>
              <a:pPr>
                <a:defRPr/>
              </a:pPr>
              <a:t>10/11/10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fld id="{B992E213-712A-6747-9095-65A39B8FBA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fld id="{B6208A87-6ECD-4249-8446-A62E0B8DE90A}" type="datetime1">
              <a:rPr lang="en-US"/>
              <a:pPr>
                <a:defRPr/>
              </a:pPr>
              <a:t>10/11/10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fld id="{FB492A4A-914C-0443-8888-80DE9CB95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19088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pitchFamily="-106" charset="-128"/>
        <a:cs typeface="ヒラギノ角ゴ Pro W3" pitchFamily="-106" charset="-128"/>
      </a:defRPr>
    </a:lvl1pPr>
    <a:lvl2pPr marL="319088" algn="l" defTabSz="319088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pitchFamily="-106" charset="-128"/>
        <a:cs typeface="+mn-cs"/>
      </a:defRPr>
    </a:lvl2pPr>
    <a:lvl3pPr marL="641350" algn="l" defTabSz="319088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ＭＳ Ｐゴシック" pitchFamily="-107" charset="-128"/>
        <a:cs typeface="ＭＳ Ｐゴシック" pitchFamily="-107" charset="-128"/>
      </a:defRPr>
    </a:lvl3pPr>
    <a:lvl4pPr marL="962025" algn="l" defTabSz="319088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ＭＳ Ｐゴシック" pitchFamily="-107" charset="-128"/>
        <a:cs typeface="+mn-cs"/>
      </a:defRPr>
    </a:lvl4pPr>
    <a:lvl5pPr marL="1284288" algn="l" defTabSz="319088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ＭＳ Ｐゴシック" pitchFamily="-107" charset="-128"/>
        <a:cs typeface="+mn-cs"/>
      </a:defRPr>
    </a:lvl5pPr>
    <a:lvl6pPr marL="1607205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28645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50086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71527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369135-9307-6141-9BD7-BD32C58CFA0A}" type="slidenum">
              <a:rPr lang="en-US">
                <a:latin typeface="Gill San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pPr/>
              <a:t>7</a:t>
            </a:fld>
            <a:endParaRPr lang="en-US">
              <a:latin typeface="Gill San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588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8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latin typeface="Arial" pitchFamily="-105" charset="0"/>
              <a:ea typeface="ヒラギノ角ゴ Pro W3" pitchFamily="-105" charset="-128"/>
              <a:cs typeface="ヒラギノ角ゴ Pro W3" pitchFamily="-10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7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latin typeface="Times" pitchFamily="-105" charset="0"/>
                <a:ea typeface="ＭＳ Ｐゴシック" pitchFamily="-105" charset="-128"/>
                <a:cs typeface="ＭＳ Ｐゴシック" pitchFamily="-105" charset="-128"/>
              </a:rPr>
              <a:t>A sign of the most distant universe – gamma ray burst from an exploding star pointing its jet right at us.  Discovered originally by satellites we launched to catch the Soviet Union cheating on nuclear bomb tests. A mystery for 40 years.  Now, a probe of our own history – the most distant object ever seen.</a:t>
            </a:r>
          </a:p>
        </p:txBody>
      </p:sp>
      <p:sp>
        <p:nvSpPr>
          <p:cNvPr id="637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39197B-5242-784C-A566-F0E3A7B3E8B3}" type="slidenum">
              <a:rPr lang="en-US" smtClean="0">
                <a:latin typeface="Gill San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pPr/>
              <a:t>11</a:t>
            </a:fld>
            <a:endParaRPr lang="en-US" smtClean="0">
              <a:latin typeface="Gill San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29E84C-136B-FA41-A2B0-43AB2F402B5B}" type="slidenum">
              <a:rPr lang="en-US">
                <a:latin typeface="Gill San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pPr/>
              <a:t>12</a:t>
            </a:fld>
            <a:endParaRPr lang="en-US">
              <a:latin typeface="Gill San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640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0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>
                <a:latin typeface="Times New Roman" pitchFamily="-105" charset="0"/>
                <a:ea typeface="ヒラギノ角ゴ Pro W3" pitchFamily="-105" charset="-128"/>
                <a:cs typeface="ヒラギノ角ゴ Pro W3" pitchFamily="-105" charset="-128"/>
              </a:rPr>
              <a:t>We see evidence for re-ionization at z~6. (And by the way, the presence of massive, bright quasars at z~6 indicate that they started accreting much earlier).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7DF2A5-4568-7F49-A94E-BAAFE23EF9A3}" type="slidenum">
              <a:rPr lang="en-US">
                <a:latin typeface="Times" pitchFamily="-105" charset="0"/>
                <a:ea typeface="ヒラギノ角ゴ Pro W3" pitchFamily="-105" charset="-128"/>
                <a:cs typeface="ヒラギノ角ゴ Pro W3" pitchFamily="-105" charset="-128"/>
                <a:sym typeface="Gill Sans" pitchFamily="-105" charset="0"/>
              </a:rPr>
              <a:pPr/>
              <a:t>13</a:t>
            </a:fld>
            <a:endParaRPr lang="en-US">
              <a:latin typeface="Times" pitchFamily="-105" charset="0"/>
              <a:ea typeface="ヒラギノ角ゴ Pro W3" pitchFamily="-105" charset="-128"/>
              <a:cs typeface="ヒラギノ角ゴ Pro W3" pitchFamily="-105" charset="-128"/>
              <a:sym typeface="Gill Sans" pitchFamily="-105" charset="0"/>
            </a:endParaRPr>
          </a:p>
        </p:txBody>
      </p:sp>
      <p:sp>
        <p:nvSpPr>
          <p:cNvPr id="642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20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>
              <a:latin typeface="Times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976E33-486F-FC4C-9610-40E73D108666}" type="slidenum">
              <a:rPr lang="en-US">
                <a:latin typeface="Gill San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pPr/>
              <a:t>28</a:t>
            </a:fld>
            <a:endParaRPr lang="en-US">
              <a:latin typeface="Gill San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614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latin typeface="Arial" pitchFamily="-105" charset="0"/>
              <a:ea typeface="ヒラギノ角ゴ Pro W3" pitchFamily="-105" charset="-128"/>
              <a:cs typeface="ヒラギノ角ゴ Pro W3" pitchFamily="-10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E08747-B013-D542-898A-468B0C9AC1FD}" type="slidenum">
              <a:rPr lang="en-US" smtClean="0">
                <a:latin typeface="Time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pPr/>
              <a:t>30</a:t>
            </a:fld>
            <a:endParaRPr lang="en-US" smtClean="0">
              <a:latin typeface="Time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61747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74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C266E7-4401-DE47-9B81-82308B7403DE}" type="slidenum">
              <a:rPr lang="en-US" smtClean="0">
                <a:latin typeface="Time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pPr/>
              <a:t>31</a:t>
            </a:fld>
            <a:endParaRPr lang="en-US" smtClean="0">
              <a:latin typeface="Time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61952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52463"/>
            <a:ext cx="4646613" cy="34845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95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88" y="4354513"/>
            <a:ext cx="5000625" cy="4137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493" tIns="43247" rIns="86493" bIns="43247"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1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latin typeface="Arial" pitchFamily="-105" charset="0"/>
              <a:ea typeface="ヒラギノ角ゴ Pro W3" pitchFamily="-105" charset="-128"/>
              <a:cs typeface="ヒラギノ角ゴ Pro W3" pitchFamily="-105" charset="-128"/>
            </a:endParaRPr>
          </a:p>
        </p:txBody>
      </p:sp>
      <p:sp>
        <p:nvSpPr>
          <p:cNvPr id="621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EE8679-078F-304A-A9B8-018D77E29152}" type="slidenum">
              <a:rPr lang="en-US">
                <a:latin typeface="Gill San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pPr/>
              <a:t>32</a:t>
            </a:fld>
            <a:endParaRPr lang="en-US">
              <a:latin typeface="Gill San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5EFF4-A510-3E4F-902A-7A057B85B6B4}" type="slidenum">
              <a:rPr lang="en-US"/>
              <a:pPr/>
              <a:t>42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815" y="4343400"/>
            <a:ext cx="502837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DD0B61-578A-E04A-B72E-407A5A55BE2C}" type="slidenum">
              <a:rPr lang="en-US"/>
              <a:pPr/>
              <a:t>43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3738"/>
            <a:ext cx="4551363" cy="3413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88" y="4343400"/>
            <a:ext cx="5024437" cy="4111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933" tIns="44967" rIns="89933" bIns="4496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17CFD6-FE07-594D-B42B-2B34E699515B}" type="slidenum">
              <a:rPr lang="en-US"/>
              <a:pPr/>
              <a:t>44</a:t>
            </a:fld>
            <a:endParaRPr lang="en-US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18CB27-7973-8C4B-AD6C-208B74386906}" type="slidenum">
              <a:rPr lang="en-US"/>
              <a:pPr/>
              <a:t>45</a:t>
            </a:fld>
            <a:endParaRPr lang="en-US"/>
          </a:p>
        </p:txBody>
      </p:sp>
      <p:sp>
        <p:nvSpPr>
          <p:cNvPr id="1362946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294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815" y="4343400"/>
            <a:ext cx="502837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3" tIns="45717" rIns="91433" bIns="4571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EA7CA7-E356-9F4B-A965-6D86ECE93E59}" type="slidenum">
              <a:rPr lang="en-US"/>
              <a:pPr/>
              <a:t>46</a:t>
            </a:fld>
            <a:endParaRPr lang="en-US"/>
          </a:p>
        </p:txBody>
      </p:sp>
      <p:sp>
        <p:nvSpPr>
          <p:cNvPr id="1367042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704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815" y="4343400"/>
            <a:ext cx="502837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3" tIns="45717" rIns="91433" bIns="4571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64B8FA-8609-3A4F-BEB9-DB1049B8130C}" type="slidenum">
              <a:rPr lang="en-US"/>
              <a:pPr/>
              <a:t>47</a:t>
            </a:fld>
            <a:endParaRPr lang="en-US"/>
          </a:p>
        </p:txBody>
      </p:sp>
      <p:sp>
        <p:nvSpPr>
          <p:cNvPr id="13701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9077" y="685800"/>
            <a:ext cx="4542958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815" y="4343400"/>
            <a:ext cx="502837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8FAACA7-7591-3244-8B03-4FE1B5206A49}" type="slidenum">
              <a:rPr lang="en-US">
                <a:latin typeface="Gill San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pPr/>
              <a:t>51</a:t>
            </a:fld>
            <a:endParaRPr lang="en-US">
              <a:latin typeface="Gill San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634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l-GR">
                <a:ea typeface="Arial" pitchFamily="-105" charset="0"/>
                <a:cs typeface="Arial" pitchFamily="-105" charset="0"/>
              </a:rPr>
              <a:t>γ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ECD54C-E106-154E-A436-1A9AB4C0AB61}" type="slidenum">
              <a:rPr lang="en-US"/>
              <a:pPr/>
              <a:t>52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940" tIns="44970" rIns="89940" bIns="4497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F90D7F9-B42F-8E4A-9AC7-7E57BEA87105}" type="slidenum">
              <a:rPr lang="en-US" smtClean="0">
                <a:latin typeface="Time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pPr/>
              <a:t>53</a:t>
            </a:fld>
            <a:endParaRPr lang="en-US" smtClean="0">
              <a:latin typeface="Time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61030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52463"/>
            <a:ext cx="4646613" cy="34845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03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88" y="4354513"/>
            <a:ext cx="5000625" cy="4137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493" tIns="43247" rIns="86493" bIns="43247"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C65854-026E-2544-8C56-B32790C35C37}" type="slidenum">
              <a:rPr lang="en-US"/>
              <a:pPr/>
              <a:t>54</a:t>
            </a:fld>
            <a:endParaRPr lang="en-US"/>
          </a:p>
        </p:txBody>
      </p:sp>
      <p:sp>
        <p:nvSpPr>
          <p:cNvPr id="1289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35063" y="523875"/>
            <a:ext cx="4606925" cy="3455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8073" y="4127326"/>
            <a:ext cx="5977413" cy="443421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925" tIns="44962" rIns="89925" bIns="44962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218C4C-856D-A744-853C-A614F1E48EE2}" type="slidenum">
              <a:rPr lang="en-US"/>
              <a:pPr/>
              <a:t>55</a:t>
            </a:fld>
            <a:endParaRPr lang="en-US"/>
          </a:p>
        </p:txBody>
      </p:sp>
      <p:sp>
        <p:nvSpPr>
          <p:cNvPr id="136499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49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815" y="4343400"/>
            <a:ext cx="502837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151930"/>
            <a:ext cx="5411391" cy="31789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446859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446859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1071562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1071562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446859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446859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1071562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1071562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8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6064374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160859"/>
            <a:ext cx="3625453" cy="51792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160859"/>
            <a:ext cx="3625453" cy="51792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5"/>
            <a:ext cx="1839516" cy="616148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5"/>
            <a:ext cx="5411391" cy="616148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64970" y="1946673"/>
            <a:ext cx="1339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11578" y="1946673"/>
            <a:ext cx="1339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160859"/>
            <a:ext cx="3625453" cy="51792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160859"/>
            <a:ext cx="3625453" cy="51792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5"/>
            <a:ext cx="1839516" cy="616148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5"/>
            <a:ext cx="5411391" cy="616148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839516"/>
            <a:ext cx="3625453" cy="442019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839516"/>
            <a:ext cx="3625453" cy="442019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5"/>
            <a:ext cx="1839516" cy="6081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5"/>
            <a:ext cx="5411391" cy="6081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553641"/>
            <a:ext cx="3625453" cy="5750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553641"/>
            <a:ext cx="3625453" cy="5750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6029771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60297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892970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892970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690443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690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Copperplate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57687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4023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Copperplate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1824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57688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Copperplate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8"/>
            <a:ext cx="2057176" cy="45519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6064374" cy="455190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Copperplate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8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6064374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839516"/>
            <a:ext cx="1718965" cy="442019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839516"/>
            <a:ext cx="1718965" cy="442019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5"/>
            <a:ext cx="1839516" cy="6081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5"/>
            <a:ext cx="5411391" cy="6081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839516"/>
            <a:ext cx="3625453" cy="442019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839516"/>
            <a:ext cx="3625453" cy="442019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5"/>
            <a:ext cx="1839516" cy="6081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5"/>
            <a:ext cx="5411391" cy="6081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839516"/>
            <a:ext cx="1718965" cy="442019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839516"/>
            <a:ext cx="1718965" cy="442019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5"/>
            <a:ext cx="1839516" cy="6081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5"/>
            <a:ext cx="5411391" cy="6081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56040" y="5482828"/>
            <a:ext cx="1718965" cy="115193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82161" y="5482828"/>
            <a:ext cx="1718965" cy="115193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488" y="5482828"/>
            <a:ext cx="2109639" cy="11519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571" y="5482828"/>
            <a:ext cx="6221760" cy="11519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63133" y="5250656"/>
            <a:ext cx="1946672" cy="115193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961" y="5250656"/>
            <a:ext cx="1946672" cy="115193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63509" y="491134"/>
            <a:ext cx="1000125" cy="591145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63133" y="491134"/>
            <a:ext cx="2893219" cy="591145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56040" y="5482828"/>
            <a:ext cx="1718965" cy="115193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82161" y="5482828"/>
            <a:ext cx="1718965" cy="115193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488" y="5482828"/>
            <a:ext cx="2109639" cy="11519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571" y="5482828"/>
            <a:ext cx="6221760" cy="11519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64970" y="1839516"/>
            <a:ext cx="1339453" cy="442019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11578" y="1839516"/>
            <a:ext cx="1339453" cy="442019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smtClean="0">
              <a:sym typeface="Palatino" pitchFamily="-10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5"/>
            <a:ext cx="1839516" cy="6081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5"/>
            <a:ext cx="5411391" cy="6081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4" indent="0" algn="ctr">
              <a:buNone/>
              <a:defRPr/>
            </a:lvl2pPr>
            <a:lvl3pPr marL="914306" indent="0" algn="ctr">
              <a:buNone/>
              <a:defRPr/>
            </a:lvl3pPr>
            <a:lvl4pPr marL="1371460" indent="0" algn="ctr">
              <a:buNone/>
              <a:defRPr/>
            </a:lvl4pPr>
            <a:lvl5pPr marL="1828613" indent="0" algn="ctr">
              <a:buNone/>
              <a:defRPr/>
            </a:lvl5pPr>
            <a:lvl6pPr marL="2285766" indent="0" algn="ctr">
              <a:buNone/>
              <a:defRPr/>
            </a:lvl6pPr>
            <a:lvl7pPr marL="2742920" indent="0" algn="ctr">
              <a:buNone/>
              <a:defRPr/>
            </a:lvl7pPr>
            <a:lvl8pPr marL="3200072" indent="0" algn="ctr">
              <a:buNone/>
              <a:defRPr/>
            </a:lvl8pPr>
            <a:lvl9pPr marL="365722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59BC8-7DF4-6B43-99D0-A632AC9E7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80AFB-4AE0-6D4C-8A45-822CC7335B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4" indent="0">
              <a:buNone/>
              <a:defRPr sz="1800"/>
            </a:lvl2pPr>
            <a:lvl3pPr marL="914306" indent="0">
              <a:buNone/>
              <a:defRPr sz="1600"/>
            </a:lvl3pPr>
            <a:lvl4pPr marL="1371460" indent="0">
              <a:buNone/>
              <a:defRPr sz="1400"/>
            </a:lvl4pPr>
            <a:lvl5pPr marL="1828613" indent="0">
              <a:buNone/>
              <a:defRPr sz="1400"/>
            </a:lvl5pPr>
            <a:lvl6pPr marL="2285766" indent="0">
              <a:buNone/>
              <a:defRPr sz="1400"/>
            </a:lvl6pPr>
            <a:lvl7pPr marL="2742920" indent="0">
              <a:buNone/>
              <a:defRPr sz="1400"/>
            </a:lvl7pPr>
            <a:lvl8pPr marL="3200072" indent="0">
              <a:buNone/>
              <a:defRPr sz="1400"/>
            </a:lvl8pPr>
            <a:lvl9pPr marL="3657226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AABB0-1BC0-3A4E-8CFD-7FEA896B9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00106-4DA5-7342-B565-505D3B051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6" indent="0">
              <a:buNone/>
              <a:defRPr sz="1800" b="1"/>
            </a:lvl3pPr>
            <a:lvl4pPr marL="1371460" indent="0">
              <a:buNone/>
              <a:defRPr sz="1600" b="1"/>
            </a:lvl4pPr>
            <a:lvl5pPr marL="1828613" indent="0">
              <a:buNone/>
              <a:defRPr sz="1600" b="1"/>
            </a:lvl5pPr>
            <a:lvl6pPr marL="2285766" indent="0">
              <a:buNone/>
              <a:defRPr sz="1600" b="1"/>
            </a:lvl6pPr>
            <a:lvl7pPr marL="2742920" indent="0">
              <a:buNone/>
              <a:defRPr sz="1600" b="1"/>
            </a:lvl7pPr>
            <a:lvl8pPr marL="3200072" indent="0">
              <a:buNone/>
              <a:defRPr sz="1600" b="1"/>
            </a:lvl8pPr>
            <a:lvl9pPr marL="365722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6" indent="0">
              <a:buNone/>
              <a:defRPr sz="1800" b="1"/>
            </a:lvl3pPr>
            <a:lvl4pPr marL="1371460" indent="0">
              <a:buNone/>
              <a:defRPr sz="1600" b="1"/>
            </a:lvl4pPr>
            <a:lvl5pPr marL="1828613" indent="0">
              <a:buNone/>
              <a:defRPr sz="1600" b="1"/>
            </a:lvl5pPr>
            <a:lvl6pPr marL="2285766" indent="0">
              <a:buNone/>
              <a:defRPr sz="1600" b="1"/>
            </a:lvl6pPr>
            <a:lvl7pPr marL="2742920" indent="0">
              <a:buNone/>
              <a:defRPr sz="1600" b="1"/>
            </a:lvl7pPr>
            <a:lvl8pPr marL="3200072" indent="0">
              <a:buNone/>
              <a:defRPr sz="1600" b="1"/>
            </a:lvl8pPr>
            <a:lvl9pPr marL="365722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AC993-9C04-BE40-885A-4FBA56F8D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7DB66-B6C9-2846-8646-591423D9C0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C42A-6170-904C-9194-20873A62DE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4" indent="0">
              <a:buNone/>
              <a:defRPr sz="1200"/>
            </a:lvl2pPr>
            <a:lvl3pPr marL="914306" indent="0">
              <a:buNone/>
              <a:defRPr sz="1000"/>
            </a:lvl3pPr>
            <a:lvl4pPr marL="1371460" indent="0">
              <a:buNone/>
              <a:defRPr sz="900"/>
            </a:lvl4pPr>
            <a:lvl5pPr marL="1828613" indent="0">
              <a:buNone/>
              <a:defRPr sz="900"/>
            </a:lvl5pPr>
            <a:lvl6pPr marL="2285766" indent="0">
              <a:buNone/>
              <a:defRPr sz="900"/>
            </a:lvl6pPr>
            <a:lvl7pPr marL="2742920" indent="0">
              <a:buNone/>
              <a:defRPr sz="900"/>
            </a:lvl7pPr>
            <a:lvl8pPr marL="3200072" indent="0">
              <a:buNone/>
              <a:defRPr sz="900"/>
            </a:lvl8pPr>
            <a:lvl9pPr marL="365722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4323F-6E15-B64E-967D-9B4319A74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6" indent="0">
              <a:buNone/>
              <a:defRPr sz="2400"/>
            </a:lvl3pPr>
            <a:lvl4pPr marL="1371460" indent="0">
              <a:buNone/>
              <a:defRPr sz="2000"/>
            </a:lvl4pPr>
            <a:lvl5pPr marL="1828613" indent="0">
              <a:buNone/>
              <a:defRPr sz="2000"/>
            </a:lvl5pPr>
            <a:lvl6pPr marL="2285766" indent="0">
              <a:buNone/>
              <a:defRPr sz="2000"/>
            </a:lvl6pPr>
            <a:lvl7pPr marL="2742920" indent="0">
              <a:buNone/>
              <a:defRPr sz="2000"/>
            </a:lvl7pPr>
            <a:lvl8pPr marL="3200072" indent="0">
              <a:buNone/>
              <a:defRPr sz="2000"/>
            </a:lvl8pPr>
            <a:lvl9pPr marL="3657226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4" indent="0">
              <a:buNone/>
              <a:defRPr sz="1200"/>
            </a:lvl2pPr>
            <a:lvl3pPr marL="914306" indent="0">
              <a:buNone/>
              <a:defRPr sz="1000"/>
            </a:lvl3pPr>
            <a:lvl4pPr marL="1371460" indent="0">
              <a:buNone/>
              <a:defRPr sz="900"/>
            </a:lvl4pPr>
            <a:lvl5pPr marL="1828613" indent="0">
              <a:buNone/>
              <a:defRPr sz="900"/>
            </a:lvl5pPr>
            <a:lvl6pPr marL="2285766" indent="0">
              <a:buNone/>
              <a:defRPr sz="900"/>
            </a:lvl6pPr>
            <a:lvl7pPr marL="2742920" indent="0">
              <a:buNone/>
              <a:defRPr sz="900"/>
            </a:lvl7pPr>
            <a:lvl8pPr marL="3200072" indent="0">
              <a:buNone/>
              <a:defRPr sz="900"/>
            </a:lvl8pPr>
            <a:lvl9pPr marL="365722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EE9A2-1E17-6E46-AF9B-B3150807D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F5B27-2FEF-D346-BAA5-B76FB83EF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5205B-103F-D34E-A8E3-280B9092C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06" indent="0" algn="ctr">
              <a:buNone/>
              <a:defRPr/>
            </a:lvl2pPr>
            <a:lvl3pPr marL="914212" indent="0" algn="ctr">
              <a:buNone/>
              <a:defRPr/>
            </a:lvl3pPr>
            <a:lvl4pPr marL="1371320" indent="0" algn="ctr">
              <a:buNone/>
              <a:defRPr/>
            </a:lvl4pPr>
            <a:lvl5pPr marL="1828426" indent="0" algn="ctr">
              <a:buNone/>
              <a:defRPr/>
            </a:lvl5pPr>
            <a:lvl6pPr marL="2285532" indent="0" algn="ctr">
              <a:buNone/>
              <a:defRPr/>
            </a:lvl6pPr>
            <a:lvl7pPr marL="2742640" indent="0" algn="ctr">
              <a:buNone/>
              <a:defRPr/>
            </a:lvl7pPr>
            <a:lvl8pPr marL="3199744" indent="0" algn="ctr">
              <a:buNone/>
              <a:defRPr/>
            </a:lvl8pPr>
            <a:lvl9pPr marL="365685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DE628-66BE-D24E-900E-7C2D8245C7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BB796-12B8-D744-A06C-2554215CAA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2" indent="0">
              <a:buNone/>
              <a:defRPr sz="1600"/>
            </a:lvl3pPr>
            <a:lvl4pPr marL="1371320" indent="0">
              <a:buNone/>
              <a:defRPr sz="1400"/>
            </a:lvl4pPr>
            <a:lvl5pPr marL="1828426" indent="0">
              <a:buNone/>
              <a:defRPr sz="1400"/>
            </a:lvl5pPr>
            <a:lvl6pPr marL="2285532" indent="0">
              <a:buNone/>
              <a:defRPr sz="1400"/>
            </a:lvl6pPr>
            <a:lvl7pPr marL="2742640" indent="0">
              <a:buNone/>
              <a:defRPr sz="1400"/>
            </a:lvl7pPr>
            <a:lvl8pPr marL="3199744" indent="0">
              <a:buNone/>
              <a:defRPr sz="1400"/>
            </a:lvl8pPr>
            <a:lvl9pPr marL="365685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9544B-92AF-F74D-A3DB-262F29B4B5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FE5B4-4AB4-7949-8649-27F1F6B601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2" indent="0">
              <a:buNone/>
              <a:defRPr sz="1800" b="1"/>
            </a:lvl3pPr>
            <a:lvl4pPr marL="1371320" indent="0">
              <a:buNone/>
              <a:defRPr sz="1600" b="1"/>
            </a:lvl4pPr>
            <a:lvl5pPr marL="1828426" indent="0">
              <a:buNone/>
              <a:defRPr sz="1600" b="1"/>
            </a:lvl5pPr>
            <a:lvl6pPr marL="2285532" indent="0">
              <a:buNone/>
              <a:defRPr sz="1600" b="1"/>
            </a:lvl6pPr>
            <a:lvl7pPr marL="2742640" indent="0">
              <a:buNone/>
              <a:defRPr sz="1600" b="1"/>
            </a:lvl7pPr>
            <a:lvl8pPr marL="3199744" indent="0">
              <a:buNone/>
              <a:defRPr sz="1600" b="1"/>
            </a:lvl8pPr>
            <a:lvl9pPr marL="365685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2" indent="0">
              <a:buNone/>
              <a:defRPr sz="1800" b="1"/>
            </a:lvl3pPr>
            <a:lvl4pPr marL="1371320" indent="0">
              <a:buNone/>
              <a:defRPr sz="1600" b="1"/>
            </a:lvl4pPr>
            <a:lvl5pPr marL="1828426" indent="0">
              <a:buNone/>
              <a:defRPr sz="1600" b="1"/>
            </a:lvl5pPr>
            <a:lvl6pPr marL="2285532" indent="0">
              <a:buNone/>
              <a:defRPr sz="1600" b="1"/>
            </a:lvl6pPr>
            <a:lvl7pPr marL="2742640" indent="0">
              <a:buNone/>
              <a:defRPr sz="1600" b="1"/>
            </a:lvl7pPr>
            <a:lvl8pPr marL="3199744" indent="0">
              <a:buNone/>
              <a:defRPr sz="1600" b="1"/>
            </a:lvl8pPr>
            <a:lvl9pPr marL="365685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A0EBC-A9DB-A24C-8D81-7E739A403F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FCD79-DB4F-EA4C-8FEE-51A31F4761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9A1FC-31FB-164C-BDA0-6874722E2B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20" indent="0">
              <a:buNone/>
              <a:defRPr sz="900"/>
            </a:lvl4pPr>
            <a:lvl5pPr marL="1828426" indent="0">
              <a:buNone/>
              <a:defRPr sz="900"/>
            </a:lvl5pPr>
            <a:lvl6pPr marL="2285532" indent="0">
              <a:buNone/>
              <a:defRPr sz="900"/>
            </a:lvl6pPr>
            <a:lvl7pPr marL="2742640" indent="0">
              <a:buNone/>
              <a:defRPr sz="900"/>
            </a:lvl7pPr>
            <a:lvl8pPr marL="3199744" indent="0">
              <a:buNone/>
              <a:defRPr sz="900"/>
            </a:lvl8pPr>
            <a:lvl9pPr marL="36568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AF3D3-5131-6A47-AFF3-2F16088453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2" indent="0">
              <a:buNone/>
              <a:defRPr sz="2400"/>
            </a:lvl3pPr>
            <a:lvl4pPr marL="1371320" indent="0">
              <a:buNone/>
              <a:defRPr sz="2000"/>
            </a:lvl4pPr>
            <a:lvl5pPr marL="1828426" indent="0">
              <a:buNone/>
              <a:defRPr sz="2000"/>
            </a:lvl5pPr>
            <a:lvl6pPr marL="2285532" indent="0">
              <a:buNone/>
              <a:defRPr sz="2000"/>
            </a:lvl6pPr>
            <a:lvl7pPr marL="2742640" indent="0">
              <a:buNone/>
              <a:defRPr sz="2000"/>
            </a:lvl7pPr>
            <a:lvl8pPr marL="3199744" indent="0">
              <a:buNone/>
              <a:defRPr sz="2000"/>
            </a:lvl8pPr>
            <a:lvl9pPr marL="365685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20" indent="0">
              <a:buNone/>
              <a:defRPr sz="900"/>
            </a:lvl4pPr>
            <a:lvl5pPr marL="1828426" indent="0">
              <a:buNone/>
              <a:defRPr sz="900"/>
            </a:lvl5pPr>
            <a:lvl6pPr marL="2285532" indent="0">
              <a:buNone/>
              <a:defRPr sz="900"/>
            </a:lvl6pPr>
            <a:lvl7pPr marL="2742640" indent="0">
              <a:buNone/>
              <a:defRPr sz="900"/>
            </a:lvl7pPr>
            <a:lvl8pPr marL="3199744" indent="0">
              <a:buNone/>
              <a:defRPr sz="900"/>
            </a:lvl8pPr>
            <a:lvl9pPr marL="36568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D424B-C389-744E-B0C3-157E30DF6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781AA-8CF3-B746-9BD5-123B54A424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DBD75-FA0A-434B-A5FD-FC03F0FD1F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77" indent="0" algn="ctr">
              <a:buNone/>
              <a:defRPr/>
            </a:lvl2pPr>
            <a:lvl3pPr marL="914353" indent="0" algn="ctr">
              <a:buNone/>
              <a:defRPr/>
            </a:lvl3pPr>
            <a:lvl4pPr marL="1371530" indent="0" algn="ctr">
              <a:buNone/>
              <a:defRPr/>
            </a:lvl4pPr>
            <a:lvl5pPr marL="1828706" indent="0" algn="ctr">
              <a:buNone/>
              <a:defRPr/>
            </a:lvl5pPr>
            <a:lvl6pPr marL="2285883" indent="0" algn="ctr">
              <a:buNone/>
              <a:defRPr/>
            </a:lvl6pPr>
            <a:lvl7pPr marL="2743060" indent="0" algn="ctr">
              <a:buNone/>
              <a:defRPr/>
            </a:lvl7pPr>
            <a:lvl8pPr marL="3200236" indent="0" algn="ctr">
              <a:buNone/>
              <a:defRPr/>
            </a:lvl8pPr>
            <a:lvl9pPr marL="365741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80433-62CB-3B4E-99B5-7E32461FA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7D0DB-8393-5D40-8C1F-E02609B7A5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7" indent="0">
              <a:buNone/>
              <a:defRPr sz="1800"/>
            </a:lvl2pPr>
            <a:lvl3pPr marL="914353" indent="0">
              <a:buNone/>
              <a:defRPr sz="1600"/>
            </a:lvl3pPr>
            <a:lvl4pPr marL="1371530" indent="0">
              <a:buNone/>
              <a:defRPr sz="1400"/>
            </a:lvl4pPr>
            <a:lvl5pPr marL="1828706" indent="0">
              <a:buNone/>
              <a:defRPr sz="1400"/>
            </a:lvl5pPr>
            <a:lvl6pPr marL="2285883" indent="0">
              <a:buNone/>
              <a:defRPr sz="1400"/>
            </a:lvl6pPr>
            <a:lvl7pPr marL="2743060" indent="0">
              <a:buNone/>
              <a:defRPr sz="1400"/>
            </a:lvl7pPr>
            <a:lvl8pPr marL="3200236" indent="0">
              <a:buNone/>
              <a:defRPr sz="1400"/>
            </a:lvl8pPr>
            <a:lvl9pPr marL="36574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6F06C-CE1F-D744-BBED-B63637240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CA020-1912-1143-9108-451D394E64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D5FA2-765A-9C4A-AC4D-F02939832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B8373-E4CC-3442-8FA2-D3CD2FC317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ACA52-461F-AA42-B3C2-847E13DB0D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B157C-B73E-FD49-A068-BAA1F7602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C7BF4-0FEE-564D-ADDD-3E89A42188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7A943-627A-F24B-A406-A5B09B2E99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BD019-A979-E344-8581-986B7F7FB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C6B45-EA37-4B45-A6B3-831B66D9C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54AB0-5D87-274D-BBCD-D8532A193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31ACB-E192-EA49-9A88-54110197C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43434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3434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944D5-F47B-CE45-8AB3-D7114C7A90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DFFE5-4BAF-0342-96E0-FC010757C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80D7C-1D43-6A49-A22E-B7D79C1F0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42D85-21F8-E34D-9787-269F942C86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BD9DB-1D71-0340-BF0E-489D2B07D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6C9D3-F24E-CC49-9AC8-350389B56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B714B-84B5-784D-9806-C663F087C6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76200"/>
            <a:ext cx="2209800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76200"/>
            <a:ext cx="6477000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E10BA-AE03-FE45-91A4-59D13D8CF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143000"/>
            <a:ext cx="4343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143000"/>
            <a:ext cx="4343400" cy="5486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D5B8F-7061-9A46-97AE-1FB647BF2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A18F5-AB65-CD4D-B6D9-DD5CA441C0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6E53C-03BA-814C-B7B5-5D96D1AC63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BA0EE-E57A-5840-8315-ADE4E6620E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C71C3-E6A5-644F-B62E-A9F0C81F0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A78E0-49D3-974B-B6BF-DC322038AB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A428-CB54-2A4E-A31E-CD726394F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1830-8E32-0E47-A8F9-719C99C3B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C7CCD-B8D9-CA4C-A300-8F9B58E3A2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45E57-AF99-7D4D-8D8C-096686E19A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06102-E120-1B48-833B-60274F488E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7B016-1A86-7B43-AE66-BF69FB3FB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3C20D-2173-3146-9D58-D92EF2891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9A413-B4B8-B547-9AF9-CCE329E329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665288"/>
            <a:ext cx="4052887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239000" y="6615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E17FB-0641-F84B-BAFB-9C2E524AD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626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2790825" y="6626225"/>
            <a:ext cx="4186238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5C160-7319-F04F-8E23-753B38646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502D0-8E8A-4342-8DF6-D22691ABE9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23CA2-4721-0B4F-B808-CDE2DDD53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D10FF-1847-CB41-8745-BEC14341A9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AA5B2-E2D9-6545-9B9E-4D77C8B1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356AA-D72D-BF4A-95F4-BC78B642A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EC75F-812D-6842-8C36-9F46B31B5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9ACA7-B071-9144-9E67-FD968F42C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E200E-825C-FF4A-9F09-35DC9927A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FC9BF-B8B2-0442-941B-53A64752D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C0BF6-4871-334C-9298-B1F584411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1BB17-FAA3-A94C-8F10-4233B4FD21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2C7EA-F6CB-2244-A763-D10C0F939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232" y="83125"/>
            <a:ext cx="8275638" cy="462307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" y="929038"/>
            <a:ext cx="8258175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626225"/>
            <a:ext cx="1066800" cy="246063"/>
          </a:xfrm>
        </p:spPr>
        <p:txBody>
          <a:bodyPr wrap="none">
            <a:spAutoFit/>
          </a:bodyPr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805863" y="6578600"/>
            <a:ext cx="338137" cy="276225"/>
          </a:xfrm>
        </p:spPr>
        <p:txBody>
          <a:bodyPr wrap="none">
            <a:spAutoFit/>
          </a:bodyPr>
          <a:lstStyle>
            <a:lvl1pPr>
              <a:defRPr/>
            </a:lvl1pPr>
          </a:lstStyle>
          <a:p>
            <a:pPr>
              <a:defRPr/>
            </a:pPr>
            <a:fld id="{8FF0891F-AA94-6E4C-B886-ADBB998F30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684588" y="6626225"/>
            <a:ext cx="2765425" cy="246063"/>
          </a:xfrm>
        </p:spPr>
        <p:txBody>
          <a:bodyPr wrap="none">
            <a:spAutoFit/>
          </a:bodyPr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BF758-7737-604A-B6F9-299CDA2A4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665288"/>
            <a:ext cx="4052887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12200" y="6615113"/>
            <a:ext cx="43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8604A-E886-D047-83F2-12A85D9A5D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xfrm>
            <a:off x="457200" y="6626225"/>
            <a:ext cx="10922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xfrm>
            <a:off x="1765300" y="6604000"/>
            <a:ext cx="6375400" cy="255588"/>
          </a:xfrm>
        </p:spPr>
        <p:txBody>
          <a:bodyPr>
            <a:spAutoFit/>
          </a:bodyPr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5154E-92B0-0945-BA85-EEE1E32F5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76B1D-978A-3B4E-972C-7041F619D2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0E5B1-6F13-4B48-9DD9-D9D17C5F4E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F4C03-DB18-4F43-A376-F59504346E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6320F-3BBC-7748-978E-93C29BDED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FE490-D3DF-6D43-8242-A4CBB31F9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3850" y="831850"/>
            <a:ext cx="2068513" cy="5370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831850"/>
            <a:ext cx="6054725" cy="5370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0F18E-44D3-1B40-8F30-BFE27FD8F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665288"/>
            <a:ext cx="4052887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7B2FF-89FF-904D-A35F-9558FC839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2013" y="1665288"/>
            <a:ext cx="4052887" cy="2192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2013" y="4010025"/>
            <a:ext cx="4052887" cy="2192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D18F6-F400-3543-8096-199156DDF1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72013" y="1665288"/>
            <a:ext cx="4052887" cy="45370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F11C8-3172-154F-9BB1-133854B21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72013" y="1665288"/>
            <a:ext cx="4052887" cy="45370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DED3B-1C62-5F45-A912-7257119D2E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6725" y="1665288"/>
            <a:ext cx="8258175" cy="45370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1DF62-BBAD-4B46-9B5C-4E4134EE36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2013" y="1665288"/>
            <a:ext cx="4052887" cy="2192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2013" y="4010025"/>
            <a:ext cx="4052887" cy="2192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08B21-3568-3B42-A5C5-988650CA6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5B0B2-576B-6244-83F3-0E81CA4D5E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232" y="83125"/>
            <a:ext cx="8275638" cy="462307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" y="929038"/>
            <a:ext cx="8258175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626225"/>
            <a:ext cx="1066800" cy="246063"/>
          </a:xfrm>
        </p:spPr>
        <p:txBody>
          <a:bodyPr wrap="none">
            <a:spAutoFit/>
          </a:bodyPr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805863" y="6578600"/>
            <a:ext cx="338137" cy="276225"/>
          </a:xfrm>
        </p:spPr>
        <p:txBody>
          <a:bodyPr wrap="none">
            <a:spAutoFit/>
          </a:bodyPr>
          <a:lstStyle>
            <a:lvl1pPr>
              <a:defRPr/>
            </a:lvl1pPr>
          </a:lstStyle>
          <a:p>
            <a:pPr>
              <a:defRPr/>
            </a:pPr>
            <a:fld id="{C5E4DF15-611A-E948-A719-D06570317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684588" y="6626225"/>
            <a:ext cx="2765425" cy="246063"/>
          </a:xfrm>
        </p:spPr>
        <p:txBody>
          <a:bodyPr wrap="none">
            <a:spAutoFit/>
          </a:bodyPr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68284-13DD-CD4F-87E4-787B621A2A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665288"/>
            <a:ext cx="4052887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12200" y="6615113"/>
            <a:ext cx="43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7C79F-34F5-4645-9D5F-525C6F231E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xfrm>
            <a:off x="457200" y="6626225"/>
            <a:ext cx="10922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xfrm>
            <a:off x="1765300" y="6604000"/>
            <a:ext cx="6375400" cy="255588"/>
          </a:xfrm>
        </p:spPr>
        <p:txBody>
          <a:bodyPr>
            <a:spAutoFit/>
          </a:bodyPr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E8FA6-3644-E840-93D2-F70460B38D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78C3A-E6B0-E046-A977-FD90243D40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593CF-3CBA-954C-AA4C-47317E2F21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E5930-AF25-044A-84C0-B163356B3D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C36BC-2434-BB42-BB64-DA18CC3EB6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DA468-C70F-5849-8E4D-1050253BE5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3850" y="831850"/>
            <a:ext cx="2068513" cy="5370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831850"/>
            <a:ext cx="6054725" cy="5370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54550-33E0-8A49-8048-CD0BED3546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665288"/>
            <a:ext cx="4052887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0222F-6B05-2444-A1E4-7B2D3DE467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2013" y="1665288"/>
            <a:ext cx="4052887" cy="2192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2013" y="4010025"/>
            <a:ext cx="4052887" cy="2192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212B7-6CAF-004A-BE3C-EEFE701949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72013" y="1665288"/>
            <a:ext cx="4052887" cy="45370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05C66-F82D-D349-83B6-A102269B83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72013" y="1665288"/>
            <a:ext cx="4052887" cy="45370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F6EB6-16EB-8544-94EB-787386A8E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6725" y="1665288"/>
            <a:ext cx="8258175" cy="45370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B3201-8E12-F34A-9587-7E7D60C4A2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831850"/>
            <a:ext cx="8275638" cy="733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665288"/>
            <a:ext cx="4052888" cy="4537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2013" y="1665288"/>
            <a:ext cx="4052887" cy="2192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2013" y="4010025"/>
            <a:ext cx="4052887" cy="2192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0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E5292-C02E-2A4C-9ABE-B6357B0690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07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8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horz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US" noProof="0" smtClean="0">
              <a:sym typeface="Gill Sans" pitchFamily="-107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horz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151930"/>
            <a:ext cx="5411391" cy="31789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0"/>
            <a:ext cx="6400354" cy="1752451"/>
          </a:xfrm>
          <a:prstGeom prst="rect">
            <a:avLst/>
          </a:prstGeom>
        </p:spPr>
        <p:txBody>
          <a:bodyPr vert="horz" lIns="64281" tIns="32140" rIns="64281" bIns="32140"/>
          <a:lstStyle>
            <a:lvl1pPr marL="0" indent="0" algn="ctr">
              <a:buNone/>
              <a:defRPr/>
            </a:lvl1pPr>
            <a:lvl2pPr marL="321407" indent="0" algn="ctr">
              <a:buNone/>
              <a:defRPr/>
            </a:lvl2pPr>
            <a:lvl3pPr marL="642816" indent="0" algn="ctr">
              <a:buNone/>
              <a:defRPr/>
            </a:lvl3pPr>
            <a:lvl4pPr marL="964224" indent="0" algn="ctr">
              <a:buNone/>
              <a:defRPr/>
            </a:lvl4pPr>
            <a:lvl5pPr marL="1285631" indent="0" algn="ctr">
              <a:buNone/>
              <a:defRPr/>
            </a:lvl5pPr>
            <a:lvl6pPr marL="1607041" indent="0" algn="ctr">
              <a:buNone/>
              <a:defRPr/>
            </a:lvl6pPr>
            <a:lvl7pPr marL="1928447" indent="0" algn="ctr">
              <a:buNone/>
              <a:defRPr/>
            </a:lvl7pPr>
            <a:lvl8pPr marL="2249856" indent="0" algn="ctr">
              <a:buNone/>
              <a:defRPr/>
            </a:lvl8pPr>
            <a:lvl9pPr marL="257126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0"/>
            <a:ext cx="8228707" cy="4525119"/>
          </a:xfrm>
          <a:prstGeom prst="rect">
            <a:avLst/>
          </a:prstGeom>
        </p:spPr>
        <p:txBody>
          <a:bodyPr vert="horz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1" tIns="32140" rIns="64281" bIns="32140" anchor="b"/>
          <a:lstStyle>
            <a:lvl1pPr marL="0" indent="0">
              <a:buNone/>
              <a:defRPr sz="1400"/>
            </a:lvl1pPr>
            <a:lvl2pPr marL="321407" indent="0">
              <a:buNone/>
              <a:defRPr sz="1300"/>
            </a:lvl2pPr>
            <a:lvl3pPr marL="642816" indent="0">
              <a:buNone/>
              <a:defRPr sz="1100"/>
            </a:lvl3pPr>
            <a:lvl4pPr marL="964224" indent="0">
              <a:buNone/>
              <a:defRPr sz="1000"/>
            </a:lvl4pPr>
            <a:lvl5pPr marL="1285631" indent="0">
              <a:buNone/>
              <a:defRPr sz="1000"/>
            </a:lvl5pPr>
            <a:lvl6pPr marL="1607041" indent="0">
              <a:buNone/>
              <a:defRPr sz="1000"/>
            </a:lvl6pPr>
            <a:lvl7pPr marL="1928447" indent="0">
              <a:buNone/>
              <a:defRPr sz="1000"/>
            </a:lvl7pPr>
            <a:lvl8pPr marL="2249856" indent="0">
              <a:buNone/>
              <a:defRPr sz="1000"/>
            </a:lvl8pPr>
            <a:lvl9pPr marL="257126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0"/>
            <a:ext cx="4060775" cy="4525119"/>
          </a:xfrm>
          <a:prstGeom prst="rect">
            <a:avLst/>
          </a:prstGeom>
        </p:spPr>
        <p:txBody>
          <a:bodyPr vert="horz" lIns="64281" tIns="32140" rIns="64281" bIns="3214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0"/>
            <a:ext cx="4060775" cy="4525119"/>
          </a:xfrm>
          <a:prstGeom prst="rect">
            <a:avLst/>
          </a:prstGeom>
        </p:spPr>
        <p:txBody>
          <a:bodyPr vert="horz" lIns="64281" tIns="32140" rIns="64281" bIns="3214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1" tIns="32140" rIns="64281" bIns="32140"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1" tIns="32140" rIns="64281" bIns="3214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1" tIns="32140" rIns="64281" bIns="32140"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1" tIns="32140" rIns="64281" bIns="3214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3476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1" tIns="32140" rIns="64281" bIns="32140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5448"/>
            <a:ext cx="3008189" cy="4690318"/>
          </a:xfrm>
          <a:prstGeom prst="rect">
            <a:avLst/>
          </a:prstGeom>
        </p:spPr>
        <p:txBody>
          <a:bodyPr vert="horz" lIns="64281" tIns="32140" rIns="64281" bIns="32140"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8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8" y="612800"/>
            <a:ext cx="5486177" cy="4114354"/>
          </a:xfrm>
          <a:prstGeom prst="rect">
            <a:avLst/>
          </a:prstGeom>
        </p:spPr>
        <p:txBody>
          <a:bodyPr vert="horz" lIns="64281" tIns="32140" rIns="64281" bIns="32140"/>
          <a:lstStyle>
            <a:lvl1pPr marL="0" indent="0">
              <a:buNone/>
              <a:defRPr sz="2200"/>
            </a:lvl1pPr>
            <a:lvl2pPr marL="321407" indent="0">
              <a:buNone/>
              <a:defRPr sz="2000"/>
            </a:lvl2pPr>
            <a:lvl3pPr marL="642816" indent="0">
              <a:buNone/>
              <a:defRPr sz="1700"/>
            </a:lvl3pPr>
            <a:lvl4pPr marL="964224" indent="0">
              <a:buNone/>
              <a:defRPr sz="1400"/>
            </a:lvl4pPr>
            <a:lvl5pPr marL="1285631" indent="0">
              <a:buNone/>
              <a:defRPr sz="1400"/>
            </a:lvl5pPr>
            <a:lvl6pPr marL="1607041" indent="0">
              <a:buNone/>
              <a:defRPr sz="1400"/>
            </a:lvl6pPr>
            <a:lvl7pPr marL="1928447" indent="0">
              <a:buNone/>
              <a:defRPr sz="1400"/>
            </a:lvl7pPr>
            <a:lvl8pPr marL="2249856" indent="0">
              <a:buNone/>
              <a:defRPr sz="1400"/>
            </a:lvl8pPr>
            <a:lvl9pPr marL="2571264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8" y="5367860"/>
            <a:ext cx="5486177" cy="804788"/>
          </a:xfrm>
          <a:prstGeom prst="rect">
            <a:avLst/>
          </a:prstGeom>
        </p:spPr>
        <p:txBody>
          <a:bodyPr vert="horz" lIns="64281" tIns="32140" rIns="64281" bIns="32140"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0"/>
            <a:ext cx="8228707" cy="4525119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"/>
            <a:ext cx="2057176" cy="612576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"/>
            <a:ext cx="6064374" cy="6125766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1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91" indent="0" algn="ctr">
              <a:buNone/>
              <a:defRPr/>
            </a:lvl2pPr>
            <a:lvl3pPr marL="642783" indent="0" algn="ctr">
              <a:buNone/>
              <a:defRPr/>
            </a:lvl3pPr>
            <a:lvl4pPr marL="964174" indent="0" algn="ctr">
              <a:buNone/>
              <a:defRPr/>
            </a:lvl4pPr>
            <a:lvl5pPr marL="1285565" indent="0" algn="ctr">
              <a:buNone/>
              <a:defRPr/>
            </a:lvl5pPr>
            <a:lvl6pPr marL="1606959" indent="0" algn="ctr">
              <a:buNone/>
              <a:defRPr/>
            </a:lvl6pPr>
            <a:lvl7pPr marL="1928348" indent="0" algn="ctr">
              <a:buNone/>
              <a:defRPr/>
            </a:lvl7pPr>
            <a:lvl8pPr marL="2249741" indent="0" algn="ctr">
              <a:buNone/>
              <a:defRPr/>
            </a:lvl8pPr>
            <a:lvl9pPr marL="257113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91" indent="0">
              <a:buNone/>
              <a:defRPr sz="1300"/>
            </a:lvl2pPr>
            <a:lvl3pPr marL="642783" indent="0">
              <a:buNone/>
              <a:defRPr sz="1100"/>
            </a:lvl3pPr>
            <a:lvl4pPr marL="964174" indent="0">
              <a:buNone/>
              <a:defRPr sz="1000"/>
            </a:lvl4pPr>
            <a:lvl5pPr marL="1285565" indent="0">
              <a:buNone/>
              <a:defRPr sz="1000"/>
            </a:lvl5pPr>
            <a:lvl6pPr marL="1606959" indent="0">
              <a:buNone/>
              <a:defRPr sz="1000"/>
            </a:lvl6pPr>
            <a:lvl7pPr marL="1928348" indent="0">
              <a:buNone/>
              <a:defRPr sz="1000"/>
            </a:lvl7pPr>
            <a:lvl8pPr marL="2249741" indent="0">
              <a:buNone/>
              <a:defRPr sz="1000"/>
            </a:lvl8pPr>
            <a:lvl9pPr marL="257113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160859"/>
            <a:ext cx="4094262" cy="51792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762" y="1160859"/>
            <a:ext cx="4094262" cy="51792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91" indent="0">
              <a:buNone/>
              <a:defRPr sz="1400" b="1"/>
            </a:lvl2pPr>
            <a:lvl3pPr marL="642783" indent="0">
              <a:buNone/>
              <a:defRPr sz="1300" b="1"/>
            </a:lvl3pPr>
            <a:lvl4pPr marL="964174" indent="0">
              <a:buNone/>
              <a:defRPr sz="1100" b="1"/>
            </a:lvl4pPr>
            <a:lvl5pPr marL="1285565" indent="0">
              <a:buNone/>
              <a:defRPr sz="1100" b="1"/>
            </a:lvl5pPr>
            <a:lvl6pPr marL="1606959" indent="0">
              <a:buNone/>
              <a:defRPr sz="1100" b="1"/>
            </a:lvl6pPr>
            <a:lvl7pPr marL="1928348" indent="0">
              <a:buNone/>
              <a:defRPr sz="1100" b="1"/>
            </a:lvl7pPr>
            <a:lvl8pPr marL="2249741" indent="0">
              <a:buNone/>
              <a:defRPr sz="1100" b="1"/>
            </a:lvl8pPr>
            <a:lvl9pPr marL="2571133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91" indent="0">
              <a:buNone/>
              <a:defRPr sz="1400" b="1"/>
            </a:lvl2pPr>
            <a:lvl3pPr marL="642783" indent="0">
              <a:buNone/>
              <a:defRPr sz="1300" b="1"/>
            </a:lvl3pPr>
            <a:lvl4pPr marL="964174" indent="0">
              <a:buNone/>
              <a:defRPr sz="1100" b="1"/>
            </a:lvl4pPr>
            <a:lvl5pPr marL="1285565" indent="0">
              <a:buNone/>
              <a:defRPr sz="1100" b="1"/>
            </a:lvl5pPr>
            <a:lvl6pPr marL="1606959" indent="0">
              <a:buNone/>
              <a:defRPr sz="1100" b="1"/>
            </a:lvl6pPr>
            <a:lvl7pPr marL="1928348" indent="0">
              <a:buNone/>
              <a:defRPr sz="1100" b="1"/>
            </a:lvl7pPr>
            <a:lvl8pPr marL="2249741" indent="0">
              <a:buNone/>
              <a:defRPr sz="1100" b="1"/>
            </a:lvl8pPr>
            <a:lvl9pPr marL="2571133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1" y="273477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1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91" indent="0">
              <a:buNone/>
              <a:defRPr sz="800"/>
            </a:lvl2pPr>
            <a:lvl3pPr marL="642783" indent="0">
              <a:buNone/>
              <a:defRPr sz="700"/>
            </a:lvl3pPr>
            <a:lvl4pPr marL="964174" indent="0">
              <a:buNone/>
              <a:defRPr sz="600"/>
            </a:lvl4pPr>
            <a:lvl5pPr marL="1285565" indent="0">
              <a:buNone/>
              <a:defRPr sz="600"/>
            </a:lvl5pPr>
            <a:lvl6pPr marL="1606959" indent="0">
              <a:buNone/>
              <a:defRPr sz="600"/>
            </a:lvl6pPr>
            <a:lvl7pPr marL="1928348" indent="0">
              <a:buNone/>
              <a:defRPr sz="600"/>
            </a:lvl7pPr>
            <a:lvl8pPr marL="2249741" indent="0">
              <a:buNone/>
              <a:defRPr sz="600"/>
            </a:lvl8pPr>
            <a:lvl9pPr marL="2571133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9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9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91" indent="0">
              <a:buNone/>
              <a:defRPr sz="2000"/>
            </a:lvl2pPr>
            <a:lvl3pPr marL="642783" indent="0">
              <a:buNone/>
              <a:defRPr sz="1700"/>
            </a:lvl3pPr>
            <a:lvl4pPr marL="964174" indent="0">
              <a:buNone/>
              <a:defRPr sz="1400"/>
            </a:lvl4pPr>
            <a:lvl5pPr marL="1285565" indent="0">
              <a:buNone/>
              <a:defRPr sz="1400"/>
            </a:lvl5pPr>
            <a:lvl6pPr marL="1606959" indent="0">
              <a:buNone/>
              <a:defRPr sz="1400"/>
            </a:lvl6pPr>
            <a:lvl7pPr marL="1928348" indent="0">
              <a:buNone/>
              <a:defRPr sz="1400"/>
            </a:lvl7pPr>
            <a:lvl8pPr marL="2249741" indent="0">
              <a:buNone/>
              <a:defRPr sz="1400"/>
            </a:lvl8pPr>
            <a:lvl9pPr marL="2571133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9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91" indent="0">
              <a:buNone/>
              <a:defRPr sz="800"/>
            </a:lvl2pPr>
            <a:lvl3pPr marL="642783" indent="0">
              <a:buNone/>
              <a:defRPr sz="700"/>
            </a:lvl3pPr>
            <a:lvl4pPr marL="964174" indent="0">
              <a:buNone/>
              <a:defRPr sz="600"/>
            </a:lvl4pPr>
            <a:lvl5pPr marL="1285565" indent="0">
              <a:buNone/>
              <a:defRPr sz="600"/>
            </a:lvl5pPr>
            <a:lvl6pPr marL="1606959" indent="0">
              <a:buNone/>
              <a:defRPr sz="600"/>
            </a:lvl6pPr>
            <a:lvl7pPr marL="1928348" indent="0">
              <a:buNone/>
              <a:defRPr sz="600"/>
            </a:lvl7pPr>
            <a:lvl8pPr marL="2249741" indent="0">
              <a:buNone/>
              <a:defRPr sz="600"/>
            </a:lvl8pPr>
            <a:lvl9pPr marL="2571133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105" y="178595"/>
            <a:ext cx="2073920" cy="616148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4344" y="178595"/>
            <a:ext cx="6114604" cy="616148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E9CF8F0-A398-7F40-8EFE-78E7ECA721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1691FF4-EBF3-7947-BA7D-89BC1CAC8E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18B1FD7-7DDC-0248-A094-ED69DA6E56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FD30D1D-15B2-6C42-9442-9E31C380AA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8A1C708-01CA-4D40-9511-7D28ACB392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B8003ED-EDE2-C742-B53F-170D5D0B52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12F97BD-5D4C-4149-9440-187AA3FD0C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5FECF35-80F8-2D4D-AD9E-5D351E2F48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DFD340D-ADD0-EC48-B54A-2D7740DA46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1AE8DA5-1883-984D-A769-0407C36F83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F31EF0C-F38A-5E4A-8B2D-562FA19883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5D138836-A899-0F47-AC6C-EC36589E78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B2DC84A3-3BD7-FD40-A435-EECCDFFA90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5F59496-EAAE-5D41-93AA-428C4CC645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B2BE953-0AC1-CC44-92F4-07781235D3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5D8B358-866A-4E47-95D0-8CA290A818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36650"/>
            <a:ext cx="4038600" cy="450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6650"/>
            <a:ext cx="4038600" cy="450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19577BB-BF00-6346-B3F0-BDF7F37DF8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4EDA0E7-EC86-2B4D-BEA5-8015B2F011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E6BF725-3839-5C40-8C6E-53B013FBE0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A746269-75F7-7746-9E65-F82AF335F7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DAFFB17-3F6F-CC46-AD60-10089EB048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26D90A9-E764-1E46-96DB-51EA192B56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3BFDB31-6A54-BA44-87DD-9ABA415646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0"/>
            <a:ext cx="2230438" cy="56372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538" y="0"/>
            <a:ext cx="6542087" cy="56372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8884F46-E39B-0C46-B56E-6C4480E484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3E440B3-5AF5-CA42-8EEF-4E8F91637A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65FEEFA-9A7C-F04A-8E4A-959C6A9EC6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450EC9D-3210-8E46-874C-A5D877B92A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87CE33C-713C-0D48-BCCC-E296801E08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745654A-C21D-184D-A739-601F092560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F2A09EB-A136-4C4B-9C32-D229F8F9D2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DB9396D-5253-8047-8E62-5425485FC5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8B88C0F-E4CC-E645-AF8A-49B90CE577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D04DFD4-F4B7-3A49-AE9E-294EBA940E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3328797-89A3-5542-A612-EDCBD45867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B59147A-3150-A34C-8A64-7067015656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35100"/>
            <a:ext cx="3810000" cy="4741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35100"/>
            <a:ext cx="3810000" cy="4741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9563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9563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5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4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6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2.xml"/><Relationship Id="rId8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7.xml"/><Relationship Id="rId12" Type="http://schemas.openxmlformats.org/officeDocument/2006/relationships/theme" Target="../theme/theme17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3.xml"/><Relationship Id="rId8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6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8.xml"/><Relationship Id="rId12" Type="http://schemas.openxmlformats.org/officeDocument/2006/relationships/theme" Target="../theme/theme18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4.xml"/><Relationship Id="rId8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9.xml"/><Relationship Id="rId12" Type="http://schemas.openxmlformats.org/officeDocument/2006/relationships/theme" Target="../theme/theme19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5.xml"/><Relationship Id="rId8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0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0.xml"/><Relationship Id="rId12" Type="http://schemas.openxmlformats.org/officeDocument/2006/relationships/theme" Target="../theme/theme20.xml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6.xml"/><Relationship Id="rId8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1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1.xml"/><Relationship Id="rId12" Type="http://schemas.openxmlformats.org/officeDocument/2006/relationships/theme" Target="../theme/theme21.xml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27.xml"/><Relationship Id="rId8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2.xml"/><Relationship Id="rId12" Type="http://schemas.openxmlformats.org/officeDocument/2006/relationships/theme" Target="../theme/theme22.xml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38.xml"/><Relationship Id="rId8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0.xml"/><Relationship Id="rId10" Type="http://schemas.openxmlformats.org/officeDocument/2006/relationships/slideLayout" Target="../slideLayouts/slideLayout24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3.xml"/><Relationship Id="rId12" Type="http://schemas.openxmlformats.org/officeDocument/2006/relationships/theme" Target="../theme/theme23.xml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243.xml"/><Relationship Id="rId2" Type="http://schemas.openxmlformats.org/officeDocument/2006/relationships/slideLayout" Target="../slideLayouts/slideLayout244.xml"/><Relationship Id="rId3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49.xml"/><Relationship Id="rId8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4.xml"/><Relationship Id="rId12" Type="http://schemas.openxmlformats.org/officeDocument/2006/relationships/theme" Target="../theme/theme24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0.xml"/><Relationship Id="rId8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2.xml"/><Relationship Id="rId10" Type="http://schemas.openxmlformats.org/officeDocument/2006/relationships/slideLayout" Target="../slideLayouts/slideLayout26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5.xml"/><Relationship Id="rId12" Type="http://schemas.openxmlformats.org/officeDocument/2006/relationships/theme" Target="../theme/theme25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265.xml"/><Relationship Id="rId2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0.xml"/><Relationship Id="rId7" Type="http://schemas.openxmlformats.org/officeDocument/2006/relationships/slideLayout" Target="../slideLayouts/slideLayout271.xml"/><Relationship Id="rId8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3.xml"/><Relationship Id="rId10" Type="http://schemas.openxmlformats.org/officeDocument/2006/relationships/slideLayout" Target="../slideLayouts/slideLayout27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6.xml"/><Relationship Id="rId12" Type="http://schemas.openxmlformats.org/officeDocument/2006/relationships/theme" Target="../theme/theme26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78.xml"/><Relationship Id="rId4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80.xml"/><Relationship Id="rId6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82.xml"/><Relationship Id="rId8" Type="http://schemas.openxmlformats.org/officeDocument/2006/relationships/slideLayout" Target="../slideLayouts/slideLayout283.xml"/><Relationship Id="rId9" Type="http://schemas.openxmlformats.org/officeDocument/2006/relationships/slideLayout" Target="../slideLayouts/slideLayout284.xml"/><Relationship Id="rId10" Type="http://schemas.openxmlformats.org/officeDocument/2006/relationships/slideLayout" Target="../slideLayouts/slideLayout28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7.xml"/><Relationship Id="rId12" Type="http://schemas.openxmlformats.org/officeDocument/2006/relationships/theme" Target="../theme/theme27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287.xml"/><Relationship Id="rId2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90.xml"/><Relationship Id="rId5" Type="http://schemas.openxmlformats.org/officeDocument/2006/relationships/slideLayout" Target="../slideLayouts/slideLayout291.xml"/><Relationship Id="rId6" Type="http://schemas.openxmlformats.org/officeDocument/2006/relationships/slideLayout" Target="../slideLayouts/slideLayout292.xml"/><Relationship Id="rId7" Type="http://schemas.openxmlformats.org/officeDocument/2006/relationships/slideLayout" Target="../slideLayouts/slideLayout293.xml"/><Relationship Id="rId8" Type="http://schemas.openxmlformats.org/officeDocument/2006/relationships/slideLayout" Target="../slideLayouts/slideLayout294.xml"/><Relationship Id="rId9" Type="http://schemas.openxmlformats.org/officeDocument/2006/relationships/slideLayout" Target="../slideLayouts/slideLayout295.xml"/><Relationship Id="rId10" Type="http://schemas.openxmlformats.org/officeDocument/2006/relationships/slideLayout" Target="../slideLayouts/slideLayout29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8.xml"/><Relationship Id="rId12" Type="http://schemas.openxmlformats.org/officeDocument/2006/relationships/theme" Target="../theme/theme28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298.xml"/><Relationship Id="rId2" Type="http://schemas.openxmlformats.org/officeDocument/2006/relationships/slideLayout" Target="../slideLayouts/slideLayout299.xml"/><Relationship Id="rId3" Type="http://schemas.openxmlformats.org/officeDocument/2006/relationships/slideLayout" Target="../slideLayouts/slideLayout300.xml"/><Relationship Id="rId4" Type="http://schemas.openxmlformats.org/officeDocument/2006/relationships/slideLayout" Target="../slideLayouts/slideLayout301.xml"/><Relationship Id="rId5" Type="http://schemas.openxmlformats.org/officeDocument/2006/relationships/slideLayout" Target="../slideLayouts/slideLayout302.xml"/><Relationship Id="rId6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4.xml"/><Relationship Id="rId8" Type="http://schemas.openxmlformats.org/officeDocument/2006/relationships/slideLayout" Target="../slideLayouts/slideLayout305.xml"/><Relationship Id="rId9" Type="http://schemas.openxmlformats.org/officeDocument/2006/relationships/slideLayout" Target="../slideLayouts/slideLayout306.xml"/><Relationship Id="rId10" Type="http://schemas.openxmlformats.org/officeDocument/2006/relationships/slideLayout" Target="../slideLayouts/slideLayout30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9.xml"/><Relationship Id="rId12" Type="http://schemas.openxmlformats.org/officeDocument/2006/relationships/theme" Target="../theme/theme29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312.xml"/><Relationship Id="rId5" Type="http://schemas.openxmlformats.org/officeDocument/2006/relationships/slideLayout" Target="../slideLayouts/slideLayout313.xml"/><Relationship Id="rId6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15.xml"/><Relationship Id="rId8" Type="http://schemas.openxmlformats.org/officeDocument/2006/relationships/slideLayout" Target="../slideLayouts/slideLayout316.xml"/><Relationship Id="rId9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0.xml"/><Relationship Id="rId12" Type="http://schemas.openxmlformats.org/officeDocument/2006/relationships/theme" Target="../theme/theme30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320.xml"/><Relationship Id="rId2" Type="http://schemas.openxmlformats.org/officeDocument/2006/relationships/slideLayout" Target="../slideLayouts/slideLayout321.xml"/><Relationship Id="rId3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24.xml"/><Relationship Id="rId6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6.xml"/><Relationship Id="rId8" Type="http://schemas.openxmlformats.org/officeDocument/2006/relationships/slideLayout" Target="../slideLayouts/slideLayout327.xml"/><Relationship Id="rId9" Type="http://schemas.openxmlformats.org/officeDocument/2006/relationships/slideLayout" Target="../slideLayouts/slideLayout328.xml"/><Relationship Id="rId10" Type="http://schemas.openxmlformats.org/officeDocument/2006/relationships/slideLayout" Target="../slideLayouts/slideLayout329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1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theme" Target="../theme/theme32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3.xml"/><Relationship Id="rId12" Type="http://schemas.openxmlformats.org/officeDocument/2006/relationships/theme" Target="../theme/theme33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353.xml"/><Relationship Id="rId2" Type="http://schemas.openxmlformats.org/officeDocument/2006/relationships/slideLayout" Target="../slideLayouts/slideLayout354.xml"/><Relationship Id="rId3" Type="http://schemas.openxmlformats.org/officeDocument/2006/relationships/slideLayout" Target="../slideLayouts/slideLayout355.xml"/><Relationship Id="rId4" Type="http://schemas.openxmlformats.org/officeDocument/2006/relationships/slideLayout" Target="../slideLayouts/slideLayout356.xml"/><Relationship Id="rId5" Type="http://schemas.openxmlformats.org/officeDocument/2006/relationships/slideLayout" Target="../slideLayouts/slideLayout357.xml"/><Relationship Id="rId6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59.xml"/><Relationship Id="rId8" Type="http://schemas.openxmlformats.org/officeDocument/2006/relationships/slideLayout" Target="../slideLayouts/slideLayout360.xml"/><Relationship Id="rId9" Type="http://schemas.openxmlformats.org/officeDocument/2006/relationships/slideLayout" Target="../slideLayouts/slideLayout361.xml"/><Relationship Id="rId10" Type="http://schemas.openxmlformats.org/officeDocument/2006/relationships/slideLayout" Target="../slideLayouts/slideLayout362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4.xml"/><Relationship Id="rId12" Type="http://schemas.openxmlformats.org/officeDocument/2006/relationships/theme" Target="../theme/theme34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364.xml"/><Relationship Id="rId2" Type="http://schemas.openxmlformats.org/officeDocument/2006/relationships/slideLayout" Target="../slideLayouts/slideLayout365.xml"/><Relationship Id="rId3" Type="http://schemas.openxmlformats.org/officeDocument/2006/relationships/slideLayout" Target="../slideLayouts/slideLayout366.xml"/><Relationship Id="rId4" Type="http://schemas.openxmlformats.org/officeDocument/2006/relationships/slideLayout" Target="../slideLayouts/slideLayout367.xml"/><Relationship Id="rId5" Type="http://schemas.openxmlformats.org/officeDocument/2006/relationships/slideLayout" Target="../slideLayouts/slideLayout368.xml"/><Relationship Id="rId6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0.xml"/><Relationship Id="rId8" Type="http://schemas.openxmlformats.org/officeDocument/2006/relationships/slideLayout" Target="../slideLayouts/slideLayout371.xml"/><Relationship Id="rId9" Type="http://schemas.openxmlformats.org/officeDocument/2006/relationships/slideLayout" Target="../slideLayouts/slideLayout372.xml"/><Relationship Id="rId10" Type="http://schemas.openxmlformats.org/officeDocument/2006/relationships/slideLayout" Target="../slideLayouts/slideLayout373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5.xml"/><Relationship Id="rId12" Type="http://schemas.openxmlformats.org/officeDocument/2006/relationships/theme" Target="../theme/theme35.xml"/><Relationship Id="rId13" Type="http://schemas.openxmlformats.org/officeDocument/2006/relationships/image" Target="../media/image5.jpeg"/><Relationship Id="rId1" Type="http://schemas.openxmlformats.org/officeDocument/2006/relationships/slideLayout" Target="../slideLayouts/slideLayout375.xml"/><Relationship Id="rId2" Type="http://schemas.openxmlformats.org/officeDocument/2006/relationships/slideLayout" Target="../slideLayouts/slideLayout376.xml"/><Relationship Id="rId3" Type="http://schemas.openxmlformats.org/officeDocument/2006/relationships/slideLayout" Target="../slideLayouts/slideLayout377.xml"/><Relationship Id="rId4" Type="http://schemas.openxmlformats.org/officeDocument/2006/relationships/slideLayout" Target="../slideLayouts/slideLayout378.xml"/><Relationship Id="rId5" Type="http://schemas.openxmlformats.org/officeDocument/2006/relationships/slideLayout" Target="../slideLayouts/slideLayout379.xml"/><Relationship Id="rId6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1.xml"/><Relationship Id="rId8" Type="http://schemas.openxmlformats.org/officeDocument/2006/relationships/slideLayout" Target="../slideLayouts/slideLayout382.xml"/><Relationship Id="rId9" Type="http://schemas.openxmlformats.org/officeDocument/2006/relationships/slideLayout" Target="../slideLayouts/slideLayout383.xml"/><Relationship Id="rId10" Type="http://schemas.openxmlformats.org/officeDocument/2006/relationships/slideLayout" Target="../slideLayouts/slideLayout384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6.xml"/><Relationship Id="rId12" Type="http://schemas.openxmlformats.org/officeDocument/2006/relationships/theme" Target="../theme/theme36.xml"/><Relationship Id="rId13" Type="http://schemas.openxmlformats.org/officeDocument/2006/relationships/image" Target="../media/image5.jpeg"/><Relationship Id="rId1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87.xml"/><Relationship Id="rId3" Type="http://schemas.openxmlformats.org/officeDocument/2006/relationships/slideLayout" Target="../slideLayouts/slideLayout388.xml"/><Relationship Id="rId4" Type="http://schemas.openxmlformats.org/officeDocument/2006/relationships/slideLayout" Target="../slideLayouts/slideLayout389.xml"/><Relationship Id="rId5" Type="http://schemas.openxmlformats.org/officeDocument/2006/relationships/slideLayout" Target="../slideLayouts/slideLayout390.xml"/><Relationship Id="rId6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2.xml"/><Relationship Id="rId8" Type="http://schemas.openxmlformats.org/officeDocument/2006/relationships/slideLayout" Target="../slideLayouts/slideLayout393.xml"/><Relationship Id="rId9" Type="http://schemas.openxmlformats.org/officeDocument/2006/relationships/slideLayout" Target="../slideLayouts/slideLayout394.xml"/><Relationship Id="rId10" Type="http://schemas.openxmlformats.org/officeDocument/2006/relationships/slideLayout" Target="../slideLayouts/slideLayout395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7.xml"/><Relationship Id="rId12" Type="http://schemas.openxmlformats.org/officeDocument/2006/relationships/theme" Target="../theme/theme37.xml"/><Relationship Id="rId1" Type="http://schemas.openxmlformats.org/officeDocument/2006/relationships/slideLayout" Target="../slideLayouts/slideLayout397.xml"/><Relationship Id="rId2" Type="http://schemas.openxmlformats.org/officeDocument/2006/relationships/slideLayout" Target="../slideLayouts/slideLayout398.xml"/><Relationship Id="rId3" Type="http://schemas.openxmlformats.org/officeDocument/2006/relationships/slideLayout" Target="../slideLayouts/slideLayout399.xml"/><Relationship Id="rId4" Type="http://schemas.openxmlformats.org/officeDocument/2006/relationships/slideLayout" Target="../slideLayouts/slideLayout400.xml"/><Relationship Id="rId5" Type="http://schemas.openxmlformats.org/officeDocument/2006/relationships/slideLayout" Target="../slideLayouts/slideLayout401.xml"/><Relationship Id="rId6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3.xml"/><Relationship Id="rId8" Type="http://schemas.openxmlformats.org/officeDocument/2006/relationships/slideLayout" Target="../slideLayouts/slideLayout404.xml"/><Relationship Id="rId9" Type="http://schemas.openxmlformats.org/officeDocument/2006/relationships/slideLayout" Target="../slideLayouts/slideLayout405.xml"/><Relationship Id="rId10" Type="http://schemas.openxmlformats.org/officeDocument/2006/relationships/slideLayout" Target="../slideLayouts/slideLayout406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8.xml"/><Relationship Id="rId12" Type="http://schemas.openxmlformats.org/officeDocument/2006/relationships/slideLayout" Target="../slideLayouts/slideLayout419.xml"/><Relationship Id="rId13" Type="http://schemas.openxmlformats.org/officeDocument/2006/relationships/theme" Target="../theme/theme38.xml"/><Relationship Id="rId1" Type="http://schemas.openxmlformats.org/officeDocument/2006/relationships/slideLayout" Target="../slideLayouts/slideLayout408.xml"/><Relationship Id="rId2" Type="http://schemas.openxmlformats.org/officeDocument/2006/relationships/slideLayout" Target="../slideLayouts/slideLayout409.xml"/><Relationship Id="rId3" Type="http://schemas.openxmlformats.org/officeDocument/2006/relationships/slideLayout" Target="../slideLayouts/slideLayout410.xml"/><Relationship Id="rId4" Type="http://schemas.openxmlformats.org/officeDocument/2006/relationships/slideLayout" Target="../slideLayouts/slideLayout411.xml"/><Relationship Id="rId5" Type="http://schemas.openxmlformats.org/officeDocument/2006/relationships/slideLayout" Target="../slideLayouts/slideLayout412.xml"/><Relationship Id="rId6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4.xml"/><Relationship Id="rId8" Type="http://schemas.openxmlformats.org/officeDocument/2006/relationships/slideLayout" Target="../slideLayouts/slideLayout415.xml"/><Relationship Id="rId9" Type="http://schemas.openxmlformats.org/officeDocument/2006/relationships/slideLayout" Target="../slideLayouts/slideLayout416.xml"/><Relationship Id="rId10" Type="http://schemas.openxmlformats.org/officeDocument/2006/relationships/slideLayout" Target="../slideLayouts/slideLayout417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0.xml"/><Relationship Id="rId12" Type="http://schemas.openxmlformats.org/officeDocument/2006/relationships/slideLayout" Target="../slideLayouts/slideLayout431.xml"/><Relationship Id="rId13" Type="http://schemas.openxmlformats.org/officeDocument/2006/relationships/slideLayout" Target="../slideLayouts/slideLayout432.xml"/><Relationship Id="rId14" Type="http://schemas.openxmlformats.org/officeDocument/2006/relationships/slideLayout" Target="../slideLayouts/slideLayout433.xml"/><Relationship Id="rId15" Type="http://schemas.openxmlformats.org/officeDocument/2006/relationships/theme" Target="../theme/theme39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420.xml"/><Relationship Id="rId2" Type="http://schemas.openxmlformats.org/officeDocument/2006/relationships/slideLayout" Target="../slideLayouts/slideLayout421.xml"/><Relationship Id="rId3" Type="http://schemas.openxmlformats.org/officeDocument/2006/relationships/slideLayout" Target="../slideLayouts/slideLayout422.xml"/><Relationship Id="rId4" Type="http://schemas.openxmlformats.org/officeDocument/2006/relationships/slideLayout" Target="../slideLayouts/slideLayout423.xml"/><Relationship Id="rId5" Type="http://schemas.openxmlformats.org/officeDocument/2006/relationships/slideLayout" Target="../slideLayouts/slideLayout424.xml"/><Relationship Id="rId6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426.xml"/><Relationship Id="rId8" Type="http://schemas.openxmlformats.org/officeDocument/2006/relationships/slideLayout" Target="../slideLayouts/slideLayout427.xml"/><Relationship Id="rId9" Type="http://schemas.openxmlformats.org/officeDocument/2006/relationships/slideLayout" Target="../slideLayouts/slideLayout428.xml"/><Relationship Id="rId10" Type="http://schemas.openxmlformats.org/officeDocument/2006/relationships/slideLayout" Target="../slideLayouts/slideLayout429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4.xml"/><Relationship Id="rId12" Type="http://schemas.openxmlformats.org/officeDocument/2006/relationships/slideLayout" Target="../slideLayouts/slideLayout445.xml"/><Relationship Id="rId13" Type="http://schemas.openxmlformats.org/officeDocument/2006/relationships/theme" Target="../theme/theme40.xml"/><Relationship Id="rId14" Type="http://schemas.openxmlformats.org/officeDocument/2006/relationships/image" Target="../media/image6.jpeg"/><Relationship Id="rId1" Type="http://schemas.openxmlformats.org/officeDocument/2006/relationships/slideLayout" Target="../slideLayouts/slideLayout434.xml"/><Relationship Id="rId2" Type="http://schemas.openxmlformats.org/officeDocument/2006/relationships/slideLayout" Target="../slideLayouts/slideLayout435.xml"/><Relationship Id="rId3" Type="http://schemas.openxmlformats.org/officeDocument/2006/relationships/slideLayout" Target="../slideLayouts/slideLayout436.xml"/><Relationship Id="rId4" Type="http://schemas.openxmlformats.org/officeDocument/2006/relationships/slideLayout" Target="../slideLayouts/slideLayout437.xml"/><Relationship Id="rId5" Type="http://schemas.openxmlformats.org/officeDocument/2006/relationships/slideLayout" Target="../slideLayouts/slideLayout438.xml"/><Relationship Id="rId6" Type="http://schemas.openxmlformats.org/officeDocument/2006/relationships/slideLayout" Target="../slideLayouts/slideLayout439.xml"/><Relationship Id="rId7" Type="http://schemas.openxmlformats.org/officeDocument/2006/relationships/slideLayout" Target="../slideLayouts/slideLayout440.xml"/><Relationship Id="rId8" Type="http://schemas.openxmlformats.org/officeDocument/2006/relationships/slideLayout" Target="../slideLayouts/slideLayout441.xml"/><Relationship Id="rId9" Type="http://schemas.openxmlformats.org/officeDocument/2006/relationships/slideLayout" Target="../slideLayouts/slideLayout442.xml"/><Relationship Id="rId10" Type="http://schemas.openxmlformats.org/officeDocument/2006/relationships/slideLayout" Target="../slideLayouts/slideLayout443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6.xml"/><Relationship Id="rId12" Type="http://schemas.openxmlformats.org/officeDocument/2006/relationships/slideLayout" Target="../slideLayouts/slideLayout457.xml"/><Relationship Id="rId13" Type="http://schemas.openxmlformats.org/officeDocument/2006/relationships/slideLayout" Target="../slideLayouts/slideLayout458.xml"/><Relationship Id="rId14" Type="http://schemas.openxmlformats.org/officeDocument/2006/relationships/slideLayout" Target="../slideLayouts/slideLayout459.xml"/><Relationship Id="rId15" Type="http://schemas.openxmlformats.org/officeDocument/2006/relationships/slideLayout" Target="../slideLayouts/slideLayout460.xml"/><Relationship Id="rId16" Type="http://schemas.openxmlformats.org/officeDocument/2006/relationships/slideLayout" Target="../slideLayouts/slideLayout461.xml"/><Relationship Id="rId17" Type="http://schemas.openxmlformats.org/officeDocument/2006/relationships/slideLayout" Target="../slideLayouts/slideLayout462.xml"/><Relationship Id="rId18" Type="http://schemas.openxmlformats.org/officeDocument/2006/relationships/theme" Target="../theme/theme41.xml"/><Relationship Id="rId19" Type="http://schemas.openxmlformats.org/officeDocument/2006/relationships/image" Target="../media/image7.jpeg"/><Relationship Id="rId1" Type="http://schemas.openxmlformats.org/officeDocument/2006/relationships/slideLayout" Target="../slideLayouts/slideLayout446.xml"/><Relationship Id="rId2" Type="http://schemas.openxmlformats.org/officeDocument/2006/relationships/slideLayout" Target="../slideLayouts/slideLayout447.xml"/><Relationship Id="rId3" Type="http://schemas.openxmlformats.org/officeDocument/2006/relationships/slideLayout" Target="../slideLayouts/slideLayout448.xml"/><Relationship Id="rId4" Type="http://schemas.openxmlformats.org/officeDocument/2006/relationships/slideLayout" Target="../slideLayouts/slideLayout449.xml"/><Relationship Id="rId5" Type="http://schemas.openxmlformats.org/officeDocument/2006/relationships/slideLayout" Target="../slideLayouts/slideLayout450.xml"/><Relationship Id="rId6" Type="http://schemas.openxmlformats.org/officeDocument/2006/relationships/slideLayout" Target="../slideLayouts/slideLayout451.xml"/><Relationship Id="rId7" Type="http://schemas.openxmlformats.org/officeDocument/2006/relationships/slideLayout" Target="../slideLayouts/slideLayout452.xml"/><Relationship Id="rId8" Type="http://schemas.openxmlformats.org/officeDocument/2006/relationships/slideLayout" Target="../slideLayouts/slideLayout453.xml"/><Relationship Id="rId9" Type="http://schemas.openxmlformats.org/officeDocument/2006/relationships/slideLayout" Target="../slideLayouts/slideLayout454.xml"/><Relationship Id="rId10" Type="http://schemas.openxmlformats.org/officeDocument/2006/relationships/slideLayout" Target="../slideLayouts/slideLayout455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3.xml"/><Relationship Id="rId12" Type="http://schemas.openxmlformats.org/officeDocument/2006/relationships/slideLayout" Target="../slideLayouts/slideLayout474.xml"/><Relationship Id="rId13" Type="http://schemas.openxmlformats.org/officeDocument/2006/relationships/slideLayout" Target="../slideLayouts/slideLayout475.xml"/><Relationship Id="rId14" Type="http://schemas.openxmlformats.org/officeDocument/2006/relationships/slideLayout" Target="../slideLayouts/slideLayout476.xml"/><Relationship Id="rId15" Type="http://schemas.openxmlformats.org/officeDocument/2006/relationships/slideLayout" Target="../slideLayouts/slideLayout477.xml"/><Relationship Id="rId16" Type="http://schemas.openxmlformats.org/officeDocument/2006/relationships/slideLayout" Target="../slideLayouts/slideLayout478.xml"/><Relationship Id="rId17" Type="http://schemas.openxmlformats.org/officeDocument/2006/relationships/slideLayout" Target="../slideLayouts/slideLayout479.xml"/><Relationship Id="rId18" Type="http://schemas.openxmlformats.org/officeDocument/2006/relationships/theme" Target="../theme/theme42.xml"/><Relationship Id="rId19" Type="http://schemas.openxmlformats.org/officeDocument/2006/relationships/image" Target="../media/image7.jpeg"/><Relationship Id="rId1" Type="http://schemas.openxmlformats.org/officeDocument/2006/relationships/slideLayout" Target="../slideLayouts/slideLayout463.xml"/><Relationship Id="rId2" Type="http://schemas.openxmlformats.org/officeDocument/2006/relationships/slideLayout" Target="../slideLayouts/slideLayout464.xml"/><Relationship Id="rId3" Type="http://schemas.openxmlformats.org/officeDocument/2006/relationships/slideLayout" Target="../slideLayouts/slideLayout465.xml"/><Relationship Id="rId4" Type="http://schemas.openxmlformats.org/officeDocument/2006/relationships/slideLayout" Target="../slideLayouts/slideLayout466.xml"/><Relationship Id="rId5" Type="http://schemas.openxmlformats.org/officeDocument/2006/relationships/slideLayout" Target="../slideLayouts/slideLayout467.xml"/><Relationship Id="rId6" Type="http://schemas.openxmlformats.org/officeDocument/2006/relationships/slideLayout" Target="../slideLayouts/slideLayout468.xml"/><Relationship Id="rId7" Type="http://schemas.openxmlformats.org/officeDocument/2006/relationships/slideLayout" Target="../slideLayouts/slideLayout469.xml"/><Relationship Id="rId8" Type="http://schemas.openxmlformats.org/officeDocument/2006/relationships/slideLayout" Target="../slideLayouts/slideLayout470.xml"/><Relationship Id="rId9" Type="http://schemas.openxmlformats.org/officeDocument/2006/relationships/slideLayout" Target="../slideLayouts/slideLayout471.xml"/><Relationship Id="rId10" Type="http://schemas.openxmlformats.org/officeDocument/2006/relationships/slideLayout" Target="../slideLayouts/slideLayout472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0.xml"/><Relationship Id="rId12" Type="http://schemas.openxmlformats.org/officeDocument/2006/relationships/theme" Target="../theme/theme43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480.xml"/><Relationship Id="rId2" Type="http://schemas.openxmlformats.org/officeDocument/2006/relationships/slideLayout" Target="../slideLayouts/slideLayout481.xml"/><Relationship Id="rId3" Type="http://schemas.openxmlformats.org/officeDocument/2006/relationships/slideLayout" Target="../slideLayouts/slideLayout482.xml"/><Relationship Id="rId4" Type="http://schemas.openxmlformats.org/officeDocument/2006/relationships/slideLayout" Target="../slideLayouts/slideLayout483.xml"/><Relationship Id="rId5" Type="http://schemas.openxmlformats.org/officeDocument/2006/relationships/slideLayout" Target="../slideLayouts/slideLayout484.xml"/><Relationship Id="rId6" Type="http://schemas.openxmlformats.org/officeDocument/2006/relationships/slideLayout" Target="../slideLayouts/slideLayout485.xml"/><Relationship Id="rId7" Type="http://schemas.openxmlformats.org/officeDocument/2006/relationships/slideLayout" Target="../slideLayouts/slideLayout486.xml"/><Relationship Id="rId8" Type="http://schemas.openxmlformats.org/officeDocument/2006/relationships/slideLayout" Target="../slideLayouts/slideLayout487.xml"/><Relationship Id="rId9" Type="http://schemas.openxmlformats.org/officeDocument/2006/relationships/slideLayout" Target="../slideLayouts/slideLayout488.xml"/><Relationship Id="rId10" Type="http://schemas.openxmlformats.org/officeDocument/2006/relationships/slideLayout" Target="../slideLayouts/slideLayout489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1.xml"/><Relationship Id="rId12" Type="http://schemas.openxmlformats.org/officeDocument/2006/relationships/theme" Target="../theme/theme44.xml"/><Relationship Id="rId13" Type="http://schemas.openxmlformats.org/officeDocument/2006/relationships/image" Target="../media/image8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491.xml"/><Relationship Id="rId2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93.xml"/><Relationship Id="rId4" Type="http://schemas.openxmlformats.org/officeDocument/2006/relationships/slideLayout" Target="../slideLayouts/slideLayout494.xml"/><Relationship Id="rId5" Type="http://schemas.openxmlformats.org/officeDocument/2006/relationships/slideLayout" Target="../slideLayouts/slideLayout495.xml"/><Relationship Id="rId6" Type="http://schemas.openxmlformats.org/officeDocument/2006/relationships/slideLayout" Target="../slideLayouts/slideLayout496.xml"/><Relationship Id="rId7" Type="http://schemas.openxmlformats.org/officeDocument/2006/relationships/slideLayout" Target="../slideLayouts/slideLayout497.xml"/><Relationship Id="rId8" Type="http://schemas.openxmlformats.org/officeDocument/2006/relationships/slideLayout" Target="../slideLayouts/slideLayout498.xml"/><Relationship Id="rId9" Type="http://schemas.openxmlformats.org/officeDocument/2006/relationships/slideLayout" Target="../slideLayouts/slideLayout499.xml"/><Relationship Id="rId10" Type="http://schemas.openxmlformats.org/officeDocument/2006/relationships/slideLayout" Target="../slideLayouts/slideLayout500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12.xml"/><Relationship Id="rId12" Type="http://schemas.openxmlformats.org/officeDocument/2006/relationships/theme" Target="../theme/theme45.xml"/><Relationship Id="rId1" Type="http://schemas.openxmlformats.org/officeDocument/2006/relationships/slideLayout" Target="../slideLayouts/slideLayout502.xml"/><Relationship Id="rId2" Type="http://schemas.openxmlformats.org/officeDocument/2006/relationships/slideLayout" Target="../slideLayouts/slideLayout503.xml"/><Relationship Id="rId3" Type="http://schemas.openxmlformats.org/officeDocument/2006/relationships/slideLayout" Target="../slideLayouts/slideLayout504.xml"/><Relationship Id="rId4" Type="http://schemas.openxmlformats.org/officeDocument/2006/relationships/slideLayout" Target="../slideLayouts/slideLayout505.xml"/><Relationship Id="rId5" Type="http://schemas.openxmlformats.org/officeDocument/2006/relationships/slideLayout" Target="../slideLayouts/slideLayout506.xml"/><Relationship Id="rId6" Type="http://schemas.openxmlformats.org/officeDocument/2006/relationships/slideLayout" Target="../slideLayouts/slideLayout507.xml"/><Relationship Id="rId7" Type="http://schemas.openxmlformats.org/officeDocument/2006/relationships/slideLayout" Target="../slideLayouts/slideLayout508.xml"/><Relationship Id="rId8" Type="http://schemas.openxmlformats.org/officeDocument/2006/relationships/slideLayout" Target="../slideLayouts/slideLayout509.xml"/><Relationship Id="rId9" Type="http://schemas.openxmlformats.org/officeDocument/2006/relationships/slideLayout" Target="../slideLayouts/slideLayout510.xml"/><Relationship Id="rId10" Type="http://schemas.openxmlformats.org/officeDocument/2006/relationships/slideLayout" Target="../slideLayouts/slideLayout511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3.xml"/><Relationship Id="rId12" Type="http://schemas.openxmlformats.org/officeDocument/2006/relationships/theme" Target="../theme/theme46.xml"/><Relationship Id="rId13" Type="http://schemas.openxmlformats.org/officeDocument/2006/relationships/image" Target="../media/image9.png"/><Relationship Id="rId14" Type="http://schemas.openxmlformats.org/officeDocument/2006/relationships/image" Target="../media/image10.png"/><Relationship Id="rId1" Type="http://schemas.openxmlformats.org/officeDocument/2006/relationships/slideLayout" Target="../slideLayouts/slideLayout513.xml"/><Relationship Id="rId2" Type="http://schemas.openxmlformats.org/officeDocument/2006/relationships/slideLayout" Target="../slideLayouts/slideLayout514.xml"/><Relationship Id="rId3" Type="http://schemas.openxmlformats.org/officeDocument/2006/relationships/slideLayout" Target="../slideLayouts/slideLayout515.xml"/><Relationship Id="rId4" Type="http://schemas.openxmlformats.org/officeDocument/2006/relationships/slideLayout" Target="../slideLayouts/slideLayout516.xml"/><Relationship Id="rId5" Type="http://schemas.openxmlformats.org/officeDocument/2006/relationships/slideLayout" Target="../slideLayouts/slideLayout517.xml"/><Relationship Id="rId6" Type="http://schemas.openxmlformats.org/officeDocument/2006/relationships/slideLayout" Target="../slideLayouts/slideLayout518.xml"/><Relationship Id="rId7" Type="http://schemas.openxmlformats.org/officeDocument/2006/relationships/slideLayout" Target="../slideLayouts/slideLayout519.xml"/><Relationship Id="rId8" Type="http://schemas.openxmlformats.org/officeDocument/2006/relationships/slideLayout" Target="../slideLayouts/slideLayout520.xml"/><Relationship Id="rId9" Type="http://schemas.openxmlformats.org/officeDocument/2006/relationships/slideLayout" Target="../slideLayouts/slideLayout521.xml"/><Relationship Id="rId10" Type="http://schemas.openxmlformats.org/officeDocument/2006/relationships/slideLayout" Target="../slideLayouts/slideLayout522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4.xml"/><Relationship Id="rId12" Type="http://schemas.openxmlformats.org/officeDocument/2006/relationships/theme" Target="../theme/theme47.xml"/><Relationship Id="rId1" Type="http://schemas.openxmlformats.org/officeDocument/2006/relationships/slideLayout" Target="../slideLayouts/slideLayout524.xml"/><Relationship Id="rId2" Type="http://schemas.openxmlformats.org/officeDocument/2006/relationships/slideLayout" Target="../slideLayouts/slideLayout525.xml"/><Relationship Id="rId3" Type="http://schemas.openxmlformats.org/officeDocument/2006/relationships/slideLayout" Target="../slideLayouts/slideLayout526.xml"/><Relationship Id="rId4" Type="http://schemas.openxmlformats.org/officeDocument/2006/relationships/slideLayout" Target="../slideLayouts/slideLayout527.xml"/><Relationship Id="rId5" Type="http://schemas.openxmlformats.org/officeDocument/2006/relationships/slideLayout" Target="../slideLayouts/slideLayout528.xml"/><Relationship Id="rId6" Type="http://schemas.openxmlformats.org/officeDocument/2006/relationships/slideLayout" Target="../slideLayouts/slideLayout529.xml"/><Relationship Id="rId7" Type="http://schemas.openxmlformats.org/officeDocument/2006/relationships/slideLayout" Target="../slideLayouts/slideLayout530.xml"/><Relationship Id="rId8" Type="http://schemas.openxmlformats.org/officeDocument/2006/relationships/slideLayout" Target="../slideLayouts/slideLayout531.xml"/><Relationship Id="rId9" Type="http://schemas.openxmlformats.org/officeDocument/2006/relationships/slideLayout" Target="../slideLayouts/slideLayout532.xml"/><Relationship Id="rId10" Type="http://schemas.openxmlformats.org/officeDocument/2006/relationships/slideLayout" Target="../slideLayouts/slideLayout533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5.xml"/><Relationship Id="rId12" Type="http://schemas.openxmlformats.org/officeDocument/2006/relationships/theme" Target="../theme/theme48.xml"/><Relationship Id="rId13" Type="http://schemas.openxmlformats.org/officeDocument/2006/relationships/image" Target="../media/image10.png"/><Relationship Id="rId14" Type="http://schemas.openxmlformats.org/officeDocument/2006/relationships/image" Target="../media/image9.png"/><Relationship Id="rId1" Type="http://schemas.openxmlformats.org/officeDocument/2006/relationships/slideLayout" Target="../slideLayouts/slideLayout535.xml"/><Relationship Id="rId2" Type="http://schemas.openxmlformats.org/officeDocument/2006/relationships/slideLayout" Target="../slideLayouts/slideLayout536.xml"/><Relationship Id="rId3" Type="http://schemas.openxmlformats.org/officeDocument/2006/relationships/slideLayout" Target="../slideLayouts/slideLayout537.xml"/><Relationship Id="rId4" Type="http://schemas.openxmlformats.org/officeDocument/2006/relationships/slideLayout" Target="../slideLayouts/slideLayout538.xml"/><Relationship Id="rId5" Type="http://schemas.openxmlformats.org/officeDocument/2006/relationships/slideLayout" Target="../slideLayouts/slideLayout539.xml"/><Relationship Id="rId6" Type="http://schemas.openxmlformats.org/officeDocument/2006/relationships/slideLayout" Target="../slideLayouts/slideLayout540.xml"/><Relationship Id="rId7" Type="http://schemas.openxmlformats.org/officeDocument/2006/relationships/slideLayout" Target="../slideLayouts/slideLayout541.xml"/><Relationship Id="rId8" Type="http://schemas.openxmlformats.org/officeDocument/2006/relationships/slideLayout" Target="../slideLayouts/slideLayout542.xml"/><Relationship Id="rId9" Type="http://schemas.openxmlformats.org/officeDocument/2006/relationships/slideLayout" Target="../slideLayouts/slideLayout543.xml"/><Relationship Id="rId10" Type="http://schemas.openxmlformats.org/officeDocument/2006/relationships/slideLayout" Target="../slideLayouts/slideLayout544.xml"/></Relationships>
</file>

<file path=ppt/slideMasters/_rels/slideMaster4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6.xml"/><Relationship Id="rId12" Type="http://schemas.openxmlformats.org/officeDocument/2006/relationships/slideLayout" Target="../slideLayouts/slideLayout557.xml"/><Relationship Id="rId13" Type="http://schemas.openxmlformats.org/officeDocument/2006/relationships/slideLayout" Target="../slideLayouts/slideLayout558.xml"/><Relationship Id="rId14" Type="http://schemas.openxmlformats.org/officeDocument/2006/relationships/theme" Target="../theme/theme49.xml"/><Relationship Id="rId1" Type="http://schemas.openxmlformats.org/officeDocument/2006/relationships/slideLayout" Target="../slideLayouts/slideLayout546.xml"/><Relationship Id="rId2" Type="http://schemas.openxmlformats.org/officeDocument/2006/relationships/slideLayout" Target="../slideLayouts/slideLayout547.xml"/><Relationship Id="rId3" Type="http://schemas.openxmlformats.org/officeDocument/2006/relationships/slideLayout" Target="../slideLayouts/slideLayout548.xml"/><Relationship Id="rId4" Type="http://schemas.openxmlformats.org/officeDocument/2006/relationships/slideLayout" Target="../slideLayouts/slideLayout549.xml"/><Relationship Id="rId5" Type="http://schemas.openxmlformats.org/officeDocument/2006/relationships/slideLayout" Target="../slideLayouts/slideLayout550.xml"/><Relationship Id="rId6" Type="http://schemas.openxmlformats.org/officeDocument/2006/relationships/slideLayout" Target="../slideLayouts/slideLayout551.xml"/><Relationship Id="rId7" Type="http://schemas.openxmlformats.org/officeDocument/2006/relationships/slideLayout" Target="../slideLayouts/slideLayout552.xml"/><Relationship Id="rId8" Type="http://schemas.openxmlformats.org/officeDocument/2006/relationships/slideLayout" Target="../slideLayouts/slideLayout553.xml"/><Relationship Id="rId9" Type="http://schemas.openxmlformats.org/officeDocument/2006/relationships/slideLayout" Target="../slideLayouts/slideLayout554.xml"/><Relationship Id="rId10" Type="http://schemas.openxmlformats.org/officeDocument/2006/relationships/slideLayout" Target="../slideLayouts/slideLayout555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9.xml"/><Relationship Id="rId12" Type="http://schemas.openxmlformats.org/officeDocument/2006/relationships/theme" Target="../theme/theme50.xml"/><Relationship Id="rId13" Type="http://schemas.openxmlformats.org/officeDocument/2006/relationships/image" Target="../media/image11.jpeg"/><Relationship Id="rId1" Type="http://schemas.openxmlformats.org/officeDocument/2006/relationships/slideLayout" Target="../slideLayouts/slideLayout559.xml"/><Relationship Id="rId2" Type="http://schemas.openxmlformats.org/officeDocument/2006/relationships/slideLayout" Target="../slideLayouts/slideLayout560.xml"/><Relationship Id="rId3" Type="http://schemas.openxmlformats.org/officeDocument/2006/relationships/slideLayout" Target="../slideLayouts/slideLayout561.xml"/><Relationship Id="rId4" Type="http://schemas.openxmlformats.org/officeDocument/2006/relationships/slideLayout" Target="../slideLayouts/slideLayout562.xml"/><Relationship Id="rId5" Type="http://schemas.openxmlformats.org/officeDocument/2006/relationships/slideLayout" Target="../slideLayouts/slideLayout563.xml"/><Relationship Id="rId6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5.xml"/><Relationship Id="rId8" Type="http://schemas.openxmlformats.org/officeDocument/2006/relationships/slideLayout" Target="../slideLayouts/slideLayout566.xml"/><Relationship Id="rId9" Type="http://schemas.openxmlformats.org/officeDocument/2006/relationships/slideLayout" Target="../slideLayouts/slideLayout567.xml"/><Relationship Id="rId10" Type="http://schemas.openxmlformats.org/officeDocument/2006/relationships/slideLayout" Target="../slideLayouts/slideLayout568.xml"/></Relationships>
</file>

<file path=ppt/slideMasters/_rels/slideMaster5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0.xml"/><Relationship Id="rId12" Type="http://schemas.openxmlformats.org/officeDocument/2006/relationships/theme" Target="../theme/theme51.xml"/><Relationship Id="rId1" Type="http://schemas.openxmlformats.org/officeDocument/2006/relationships/slideLayout" Target="../slideLayouts/slideLayout570.xml"/><Relationship Id="rId2" Type="http://schemas.openxmlformats.org/officeDocument/2006/relationships/slideLayout" Target="../slideLayouts/slideLayout571.xml"/><Relationship Id="rId3" Type="http://schemas.openxmlformats.org/officeDocument/2006/relationships/slideLayout" Target="../slideLayouts/slideLayout572.xml"/><Relationship Id="rId4" Type="http://schemas.openxmlformats.org/officeDocument/2006/relationships/slideLayout" Target="../slideLayouts/slideLayout573.xml"/><Relationship Id="rId5" Type="http://schemas.openxmlformats.org/officeDocument/2006/relationships/slideLayout" Target="../slideLayouts/slideLayout574.xml"/><Relationship Id="rId6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6.xml"/><Relationship Id="rId8" Type="http://schemas.openxmlformats.org/officeDocument/2006/relationships/slideLayout" Target="../slideLayouts/slideLayout577.xml"/><Relationship Id="rId9" Type="http://schemas.openxmlformats.org/officeDocument/2006/relationships/slideLayout" Target="../slideLayouts/slideLayout578.xml"/><Relationship Id="rId10" Type="http://schemas.openxmlformats.org/officeDocument/2006/relationships/slideLayout" Target="../slideLayouts/slideLayout579.xml"/></Relationships>
</file>

<file path=ppt/slideMasters/_rels/slideMaster5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1.xml"/><Relationship Id="rId12" Type="http://schemas.openxmlformats.org/officeDocument/2006/relationships/theme" Target="../theme/theme52.xml"/><Relationship Id="rId13" Type="http://schemas.openxmlformats.org/officeDocument/2006/relationships/image" Target="../media/image12.png"/><Relationship Id="rId1" Type="http://schemas.openxmlformats.org/officeDocument/2006/relationships/slideLayout" Target="../slideLayouts/slideLayout581.xml"/><Relationship Id="rId2" Type="http://schemas.openxmlformats.org/officeDocument/2006/relationships/slideLayout" Target="../slideLayouts/slideLayout582.xml"/><Relationship Id="rId3" Type="http://schemas.openxmlformats.org/officeDocument/2006/relationships/slideLayout" Target="../slideLayouts/slideLayout583.xml"/><Relationship Id="rId4" Type="http://schemas.openxmlformats.org/officeDocument/2006/relationships/slideLayout" Target="../slideLayouts/slideLayout584.xml"/><Relationship Id="rId5" Type="http://schemas.openxmlformats.org/officeDocument/2006/relationships/slideLayout" Target="../slideLayouts/slideLayout585.xml"/><Relationship Id="rId6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87.xml"/><Relationship Id="rId8" Type="http://schemas.openxmlformats.org/officeDocument/2006/relationships/slideLayout" Target="../slideLayouts/slideLayout588.xml"/><Relationship Id="rId9" Type="http://schemas.openxmlformats.org/officeDocument/2006/relationships/slideLayout" Target="../slideLayouts/slideLayout589.xml"/><Relationship Id="rId10" Type="http://schemas.openxmlformats.org/officeDocument/2006/relationships/slideLayout" Target="../slideLayouts/slideLayout5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803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7" charset="0"/>
              </a:rPr>
              <a:t>Click to edit Master title style</a:t>
            </a:r>
          </a:p>
        </p:txBody>
      </p:sp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1028" name="Group 3"/>
          <p:cNvGrpSpPr>
            <a:grpSpLocks/>
          </p:cNvGrpSpPr>
          <p:nvPr/>
        </p:nvGrpSpPr>
        <p:grpSpPr bwMode="auto">
          <a:xfrm>
            <a:off x="-17463" y="6688138"/>
            <a:ext cx="9178926" cy="196850"/>
            <a:chOff x="0" y="0"/>
            <a:chExt cx="8224" cy="176"/>
          </a:xfrm>
        </p:grpSpPr>
        <p:sp>
          <p:nvSpPr>
            <p:cNvPr id="2052" name="Rectangle 4"/>
            <p:cNvSpPr>
              <a:spLocks/>
            </p:cNvSpPr>
            <p:nvPr/>
          </p:nvSpPr>
          <p:spPr bwMode="auto">
            <a:xfrm>
              <a:off x="0" y="4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endParaRPr>
            </a:p>
          </p:txBody>
        </p:sp>
        <p:sp>
          <p:nvSpPr>
            <p:cNvPr id="2053" name="Rectangle 5"/>
            <p:cNvSpPr>
              <a:spLocks/>
            </p:cNvSpPr>
            <p:nvPr/>
          </p:nvSpPr>
          <p:spPr bwMode="auto">
            <a:xfrm>
              <a:off x="64" y="0"/>
              <a:ext cx="255" cy="111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sz="800" b="1">
                  <a:solidFill>
                    <a:schemeClr val="tx1"/>
                  </a:solidFill>
                  <a:latin typeface="Helvetica Neue" pitchFamily="-107" charset="0"/>
                  <a:ea typeface="Helvetica Neue" pitchFamily="-107" charset="0"/>
                  <a:cs typeface="Helvetica Neue" pitchFamily="-107" charset="0"/>
                  <a:sym typeface="Helvetica Neue" pitchFamily="-107" charset="0"/>
                </a:rPr>
                <a:t>JWST</a:t>
              </a:r>
            </a:p>
          </p:txBody>
        </p:sp>
      </p:grp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/>
                </a:solidFill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/>
                </a:solidFill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fld id="{D450C2A6-4AC1-6846-9297-121F5370AF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1274" r:id="rId1"/>
    <p:sldLayoutId id="2147491275" r:id="rId2"/>
    <p:sldLayoutId id="2147491276" r:id="rId3"/>
    <p:sldLayoutId id="2147491277" r:id="rId4"/>
    <p:sldLayoutId id="2147491278" r:id="rId5"/>
    <p:sldLayoutId id="2147491279" r:id="rId6"/>
    <p:sldLayoutId id="2147491280" r:id="rId7"/>
    <p:sldLayoutId id="2147491281" r:id="rId8"/>
    <p:sldLayoutId id="2147491282" r:id="rId9"/>
    <p:sldLayoutId id="2147491283" r:id="rId10"/>
    <p:sldLayoutId id="2147491284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623888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935038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247775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560513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873250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152525"/>
            <a:ext cx="7358062" cy="2320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3535363"/>
            <a:ext cx="7358062" cy="7953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Gill Sans" pitchFamily="-105" charset="0"/>
              </a:rPr>
              <a:t>Second level</a:t>
            </a:r>
          </a:p>
          <a:p>
            <a:pPr lvl="2"/>
            <a:r>
              <a:rPr lang="en-US">
                <a:sym typeface="Gill Sans" pitchFamily="-105" charset="0"/>
              </a:rPr>
              <a:t>Third level</a:t>
            </a:r>
          </a:p>
          <a:p>
            <a:pPr lvl="3"/>
            <a:r>
              <a:rPr lang="en-US">
                <a:sym typeface="Gill Sans" pitchFamily="-105" charset="0"/>
              </a:rPr>
              <a:t>Fourth level</a:t>
            </a:r>
          </a:p>
          <a:p>
            <a:pPr lvl="4"/>
            <a:r>
              <a:rPr lang="en-US">
                <a:sym typeface="Gill Sans" pitchFamily="-105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774" r:id="rId1"/>
    <p:sldLayoutId id="2147490775" r:id="rId2"/>
    <p:sldLayoutId id="2147490776" r:id="rId3"/>
    <p:sldLayoutId id="2147490777" r:id="rId4"/>
    <p:sldLayoutId id="2147490778" r:id="rId5"/>
    <p:sldLayoutId id="2147490779" r:id="rId6"/>
    <p:sldLayoutId id="2147490780" r:id="rId7"/>
    <p:sldLayoutId id="2147490781" r:id="rId8"/>
    <p:sldLayoutId id="2147490782" r:id="rId9"/>
    <p:sldLayoutId id="2147490783" r:id="rId10"/>
    <p:sldLayoutId id="2147490784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239713" indent="-23971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520700" indent="-198438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801688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123950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444625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5180013"/>
            <a:ext cx="7358062" cy="1195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title style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785" r:id="rId1"/>
    <p:sldLayoutId id="2147490786" r:id="rId2"/>
    <p:sldLayoutId id="2147490787" r:id="rId3"/>
    <p:sldLayoutId id="2147490788" r:id="rId4"/>
    <p:sldLayoutId id="2147490789" r:id="rId5"/>
    <p:sldLayoutId id="2147490790" r:id="rId6"/>
    <p:sldLayoutId id="2147490791" r:id="rId7"/>
    <p:sldLayoutId id="2147490792" r:id="rId8"/>
    <p:sldLayoutId id="2147490793" r:id="rId9"/>
    <p:sldLayoutId id="2147490794" r:id="rId10"/>
    <p:sldLayoutId id="2147490795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239713" indent="-23971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520700" indent="-198438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801688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123950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444625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5180013"/>
            <a:ext cx="7358062" cy="1195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title style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796" r:id="rId1"/>
    <p:sldLayoutId id="2147490797" r:id="rId2"/>
    <p:sldLayoutId id="2147490798" r:id="rId3"/>
    <p:sldLayoutId id="2147490799" r:id="rId4"/>
    <p:sldLayoutId id="2147490800" r:id="rId5"/>
    <p:sldLayoutId id="2147490801" r:id="rId6"/>
    <p:sldLayoutId id="2147490802" r:id="rId7"/>
    <p:sldLayoutId id="2147490803" r:id="rId8"/>
    <p:sldLayoutId id="2147490804" r:id="rId9"/>
    <p:sldLayoutId id="2147490805" r:id="rId10"/>
    <p:sldLayoutId id="2147490806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239713" indent="-23971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520700" indent="-198438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801688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123950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444625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088" y="3446463"/>
            <a:ext cx="4125912" cy="2322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Gill Sans" pitchFamily="-105" charset="0"/>
              </a:rPr>
              <a:t>Second level</a:t>
            </a:r>
          </a:p>
          <a:p>
            <a:pPr lvl="2"/>
            <a:r>
              <a:rPr lang="en-US">
                <a:sym typeface="Gill Sans" pitchFamily="-105" charset="0"/>
              </a:rPr>
              <a:t>Third level</a:t>
            </a:r>
          </a:p>
          <a:p>
            <a:pPr lvl="3"/>
            <a:r>
              <a:rPr lang="en-US">
                <a:sym typeface="Gill Sans" pitchFamily="-105" charset="0"/>
              </a:rPr>
              <a:t>Fourth level</a:t>
            </a:r>
          </a:p>
          <a:p>
            <a:pPr lvl="4"/>
            <a:r>
              <a:rPr lang="en-US">
                <a:sym typeface="Gill Sans" pitchFamily="-105" charset="0"/>
              </a:rPr>
              <a:t>Fifth level</a:t>
            </a: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088" y="1071563"/>
            <a:ext cx="4125912" cy="2320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title style</a:t>
            </a:r>
          </a:p>
        </p:txBody>
      </p:sp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807" r:id="rId1"/>
    <p:sldLayoutId id="2147490808" r:id="rId2"/>
    <p:sldLayoutId id="2147490809" r:id="rId3"/>
    <p:sldLayoutId id="2147490810" r:id="rId4"/>
    <p:sldLayoutId id="2147490811" r:id="rId5"/>
    <p:sldLayoutId id="2147490812" r:id="rId6"/>
    <p:sldLayoutId id="2147490813" r:id="rId7"/>
    <p:sldLayoutId id="2147490814" r:id="rId8"/>
    <p:sldLayoutId id="2147490815" r:id="rId9"/>
    <p:sldLayoutId id="2147490816" r:id="rId10"/>
    <p:sldLayoutId id="2147490817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239713" indent="-2397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520700" indent="-198438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801688" indent="-15875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123950" indent="-15875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444625" indent="-15875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088" y="3446463"/>
            <a:ext cx="4125912" cy="2322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Gill Sans" pitchFamily="-105" charset="0"/>
              </a:rPr>
              <a:t>Second level</a:t>
            </a:r>
          </a:p>
          <a:p>
            <a:pPr lvl="2"/>
            <a:r>
              <a:rPr lang="en-US">
                <a:sym typeface="Gill Sans" pitchFamily="-105" charset="0"/>
              </a:rPr>
              <a:t>Third level</a:t>
            </a:r>
          </a:p>
          <a:p>
            <a:pPr lvl="3"/>
            <a:r>
              <a:rPr lang="en-US">
                <a:sym typeface="Gill Sans" pitchFamily="-105" charset="0"/>
              </a:rPr>
              <a:t>Fourth level</a:t>
            </a:r>
          </a:p>
          <a:p>
            <a:pPr lvl="4"/>
            <a:r>
              <a:rPr lang="en-US">
                <a:sym typeface="Gill Sans" pitchFamily="-105" charset="0"/>
              </a:rPr>
              <a:t>Fifth level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088" y="1071563"/>
            <a:ext cx="4125912" cy="2320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title style</a:t>
            </a:r>
          </a:p>
        </p:txBody>
      </p:sp>
      <p:pic>
        <p:nvPicPr>
          <p:cNvPr id="62468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818" r:id="rId1"/>
    <p:sldLayoutId id="2147490819" r:id="rId2"/>
    <p:sldLayoutId id="2147490820" r:id="rId3"/>
    <p:sldLayoutId id="2147490821" r:id="rId4"/>
    <p:sldLayoutId id="2147490822" r:id="rId5"/>
    <p:sldLayoutId id="2147490823" r:id="rId6"/>
    <p:sldLayoutId id="2147490824" r:id="rId7"/>
    <p:sldLayoutId id="2147490825" r:id="rId8"/>
    <p:sldLayoutId id="2147490826" r:id="rId9"/>
    <p:sldLayoutId id="2147490827" r:id="rId10"/>
    <p:sldLayoutId id="2147490828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239713" indent="-2397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520700" indent="-198438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801688" indent="-15875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123950" indent="-15875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444625" indent="-15875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2089150"/>
            <a:ext cx="7358062" cy="2679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title style</a:t>
            </a:r>
          </a:p>
        </p:txBody>
      </p:sp>
      <p:pic>
        <p:nvPicPr>
          <p:cNvPr id="74755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74756" name="Group 3"/>
          <p:cNvGrpSpPr>
            <a:grpSpLocks/>
          </p:cNvGrpSpPr>
          <p:nvPr/>
        </p:nvGrpSpPr>
        <p:grpSpPr bwMode="auto">
          <a:xfrm>
            <a:off x="-17463" y="6688138"/>
            <a:ext cx="9178926" cy="196850"/>
            <a:chOff x="0" y="0"/>
            <a:chExt cx="8224" cy="176"/>
          </a:xfrm>
        </p:grpSpPr>
        <p:sp>
          <p:nvSpPr>
            <p:cNvPr id="9220" name="Rectangle 4"/>
            <p:cNvSpPr>
              <a:spLocks/>
            </p:cNvSpPr>
            <p:nvPr/>
          </p:nvSpPr>
          <p:spPr bwMode="auto">
            <a:xfrm>
              <a:off x="0" y="4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endParaRPr>
            </a:p>
          </p:txBody>
        </p:sp>
        <p:sp>
          <p:nvSpPr>
            <p:cNvPr id="9221" name="Rectangle 5"/>
            <p:cNvSpPr>
              <a:spLocks/>
            </p:cNvSpPr>
            <p:nvPr/>
          </p:nvSpPr>
          <p:spPr bwMode="auto">
            <a:xfrm>
              <a:off x="64" y="0"/>
              <a:ext cx="255" cy="111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sz="800" b="1">
                  <a:solidFill>
                    <a:schemeClr val="tx1"/>
                  </a:solidFill>
                  <a:latin typeface="Helvetica Neue" pitchFamily="-107" charset="0"/>
                  <a:ea typeface="Helvetica Neue" pitchFamily="-107" charset="0"/>
                  <a:cs typeface="Helvetica Neue" pitchFamily="-107" charset="0"/>
                  <a:sym typeface="Helvetica Neue" pitchFamily="-107" charset="0"/>
                </a:rPr>
                <a:t>JWST</a:t>
              </a: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90829" r:id="rId1"/>
    <p:sldLayoutId id="2147490830" r:id="rId2"/>
    <p:sldLayoutId id="2147490831" r:id="rId3"/>
    <p:sldLayoutId id="2147490832" r:id="rId4"/>
    <p:sldLayoutId id="2147490833" r:id="rId5"/>
    <p:sldLayoutId id="2147490834" r:id="rId6"/>
    <p:sldLayoutId id="2147490835" r:id="rId7"/>
    <p:sldLayoutId id="2147490836" r:id="rId8"/>
    <p:sldLayoutId id="2147490837" r:id="rId9"/>
    <p:sldLayoutId id="2147490838" r:id="rId10"/>
    <p:sldLayoutId id="2147490839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239713" indent="-23971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520700" indent="-198438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801688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123950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444625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87043" name="Group 2"/>
          <p:cNvGrpSpPr>
            <a:grpSpLocks/>
          </p:cNvGrpSpPr>
          <p:nvPr/>
        </p:nvGrpSpPr>
        <p:grpSpPr bwMode="auto">
          <a:xfrm>
            <a:off x="-17463" y="6688138"/>
            <a:ext cx="9178926" cy="196850"/>
            <a:chOff x="0" y="0"/>
            <a:chExt cx="8224" cy="176"/>
          </a:xfrm>
        </p:grpSpPr>
        <p:sp>
          <p:nvSpPr>
            <p:cNvPr id="10243" name="Rectangle 3"/>
            <p:cNvSpPr>
              <a:spLocks/>
            </p:cNvSpPr>
            <p:nvPr/>
          </p:nvSpPr>
          <p:spPr bwMode="auto">
            <a:xfrm>
              <a:off x="0" y="4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endParaRPr>
            </a:p>
          </p:txBody>
        </p:sp>
        <p:sp>
          <p:nvSpPr>
            <p:cNvPr id="10244" name="Rectangle 4"/>
            <p:cNvSpPr>
              <a:spLocks/>
            </p:cNvSpPr>
            <p:nvPr/>
          </p:nvSpPr>
          <p:spPr bwMode="auto">
            <a:xfrm>
              <a:off x="64" y="0"/>
              <a:ext cx="255" cy="111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sz="800" b="1">
                  <a:solidFill>
                    <a:schemeClr val="tx1"/>
                  </a:solidFill>
                  <a:latin typeface="Helvetica Neue" pitchFamily="-107" charset="0"/>
                  <a:ea typeface="Helvetica Neue" pitchFamily="-107" charset="0"/>
                  <a:cs typeface="Helvetica Neue" pitchFamily="-107" charset="0"/>
                  <a:sym typeface="Helvetica Neue" pitchFamily="-107" charset="0"/>
                </a:rPr>
                <a:t>JWST</a:t>
              </a: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90840" r:id="rId1"/>
    <p:sldLayoutId id="2147490841" r:id="rId2"/>
    <p:sldLayoutId id="2147490842" r:id="rId3"/>
    <p:sldLayoutId id="2147490843" r:id="rId4"/>
    <p:sldLayoutId id="2147490844" r:id="rId5"/>
    <p:sldLayoutId id="2147490845" r:id="rId6"/>
    <p:sldLayoutId id="2147490846" r:id="rId7"/>
    <p:sldLayoutId id="2147490847" r:id="rId8"/>
    <p:sldLayoutId id="2147490848" r:id="rId9"/>
    <p:sldLayoutId id="2147490849" r:id="rId10"/>
    <p:sldLayoutId id="2147490850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623888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935038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247775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560513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873250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803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title style</a:t>
            </a:r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1946275"/>
            <a:ext cx="3544887" cy="4017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Gill Sans" pitchFamily="-105" charset="0"/>
              </a:rPr>
              <a:t>Second level</a:t>
            </a:r>
          </a:p>
          <a:p>
            <a:pPr lvl="2"/>
            <a:r>
              <a:rPr lang="en-US">
                <a:sym typeface="Gill Sans" pitchFamily="-105" charset="0"/>
              </a:rPr>
              <a:t>Third level</a:t>
            </a:r>
          </a:p>
          <a:p>
            <a:pPr lvl="3"/>
            <a:r>
              <a:rPr lang="en-US">
                <a:sym typeface="Gill Sans" pitchFamily="-105" charset="0"/>
              </a:rPr>
              <a:t>Fourth level</a:t>
            </a:r>
          </a:p>
          <a:p>
            <a:pPr lvl="4"/>
            <a:r>
              <a:rPr lang="en-US">
                <a:sym typeface="Gill Sans" pitchFamily="-105" charset="0"/>
              </a:rPr>
              <a:t>Fifth level</a:t>
            </a:r>
          </a:p>
        </p:txBody>
      </p:sp>
      <p:pic>
        <p:nvPicPr>
          <p:cNvPr id="99332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851" r:id="rId1"/>
    <p:sldLayoutId id="2147490852" r:id="rId2"/>
    <p:sldLayoutId id="2147490853" r:id="rId3"/>
    <p:sldLayoutId id="2147490854" r:id="rId4"/>
    <p:sldLayoutId id="2147490855" r:id="rId5"/>
    <p:sldLayoutId id="2147490856" r:id="rId6"/>
    <p:sldLayoutId id="2147490857" r:id="rId7"/>
    <p:sldLayoutId id="2147490858" r:id="rId8"/>
    <p:sldLayoutId id="2147490859" r:id="rId9"/>
    <p:sldLayoutId id="2147490860" r:id="rId10"/>
    <p:sldLayoutId id="2147490861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533400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844550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157288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470025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782763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803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76200" dist="76199" dir="2700000" algn="ctr" rotWithShape="0">
              <a:schemeClr val="bg2">
                <a:alpha val="34999"/>
              </a:schemeClr>
            </a:outerShdw>
          </a:effectLst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7" charset="0"/>
              </a:rPr>
              <a:t>Click to edit Master title style</a:t>
            </a:r>
          </a:p>
        </p:txBody>
      </p:sp>
      <p:sp>
        <p:nvSpPr>
          <p:cNvPr id="1116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1160463"/>
            <a:ext cx="7358062" cy="518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Gill Sans" pitchFamily="-105" charset="0"/>
              </a:rPr>
              <a:t>Second level</a:t>
            </a:r>
          </a:p>
          <a:p>
            <a:pPr lvl="2"/>
            <a:r>
              <a:rPr lang="en-US">
                <a:sym typeface="Gill Sans" pitchFamily="-105" charset="0"/>
              </a:rPr>
              <a:t>Third level</a:t>
            </a:r>
          </a:p>
          <a:p>
            <a:pPr lvl="3"/>
            <a:r>
              <a:rPr lang="en-US">
                <a:sym typeface="Gill Sans" pitchFamily="-105" charset="0"/>
              </a:rPr>
              <a:t>Fourth level</a:t>
            </a:r>
          </a:p>
          <a:p>
            <a:pPr lvl="4"/>
            <a:r>
              <a:rPr lang="en-US">
                <a:sym typeface="Gill Sans" pitchFamily="-105" charset="0"/>
              </a:rPr>
              <a:t>Fifth level</a:t>
            </a:r>
          </a:p>
        </p:txBody>
      </p:sp>
      <p:pic>
        <p:nvPicPr>
          <p:cNvPr id="111620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111621" name="Group 4"/>
          <p:cNvGrpSpPr>
            <a:grpSpLocks/>
          </p:cNvGrpSpPr>
          <p:nvPr/>
        </p:nvGrpSpPr>
        <p:grpSpPr bwMode="auto">
          <a:xfrm>
            <a:off x="-17463" y="6688138"/>
            <a:ext cx="9178926" cy="196850"/>
            <a:chOff x="0" y="0"/>
            <a:chExt cx="8224" cy="176"/>
          </a:xfrm>
        </p:grpSpPr>
        <p:sp>
          <p:nvSpPr>
            <p:cNvPr id="12293" name="Rectangle 5"/>
            <p:cNvSpPr>
              <a:spLocks/>
            </p:cNvSpPr>
            <p:nvPr/>
          </p:nvSpPr>
          <p:spPr bwMode="auto">
            <a:xfrm>
              <a:off x="0" y="4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endParaRPr>
            </a:p>
          </p:txBody>
        </p:sp>
        <p:sp>
          <p:nvSpPr>
            <p:cNvPr id="12294" name="Rectangle 6"/>
            <p:cNvSpPr>
              <a:spLocks/>
            </p:cNvSpPr>
            <p:nvPr/>
          </p:nvSpPr>
          <p:spPr bwMode="auto">
            <a:xfrm>
              <a:off x="64" y="0"/>
              <a:ext cx="255" cy="111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sz="800" b="1">
                  <a:solidFill>
                    <a:schemeClr val="tx1"/>
                  </a:solidFill>
                  <a:latin typeface="Helvetica Neue" pitchFamily="-107" charset="0"/>
                  <a:ea typeface="Helvetica Neue" pitchFamily="-107" charset="0"/>
                  <a:cs typeface="Helvetica Neue" pitchFamily="-107" charset="0"/>
                  <a:sym typeface="Helvetica Neue" pitchFamily="-107" charset="0"/>
                </a:rPr>
                <a:t>JWST</a:t>
              </a: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90862" r:id="rId1"/>
    <p:sldLayoutId id="2147490863" r:id="rId2"/>
    <p:sldLayoutId id="2147490864" r:id="rId3"/>
    <p:sldLayoutId id="2147490865" r:id="rId4"/>
    <p:sldLayoutId id="2147490866" r:id="rId5"/>
    <p:sldLayoutId id="2147490867" r:id="rId6"/>
    <p:sldLayoutId id="2147490868" r:id="rId7"/>
    <p:sldLayoutId id="2147490869" r:id="rId8"/>
    <p:sldLayoutId id="2147490870" r:id="rId9"/>
    <p:sldLayoutId id="2147490871" r:id="rId10"/>
    <p:sldLayoutId id="2147490872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533400" indent="-344488" algn="l" rtl="0" eaLnBrk="0" fontAlgn="base" hangingPunct="0">
        <a:spcBef>
          <a:spcPts val="26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844550" indent="-344488" algn="l" rtl="0" eaLnBrk="0" fontAlgn="base" hangingPunct="0">
        <a:spcBef>
          <a:spcPts val="26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157288" indent="-344488" algn="l" rtl="0" eaLnBrk="0" fontAlgn="base" hangingPunct="0">
        <a:spcBef>
          <a:spcPts val="26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470025" indent="-344488" algn="l" rtl="0" eaLnBrk="0" fontAlgn="base" hangingPunct="0">
        <a:spcBef>
          <a:spcPts val="26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782763" indent="-344488" algn="l" rtl="0" eaLnBrk="0" fontAlgn="base" hangingPunct="0">
        <a:spcBef>
          <a:spcPts val="26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803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title style</a:t>
            </a: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65763" y="1946275"/>
            <a:ext cx="2786062" cy="4017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Gill Sans" pitchFamily="-105" charset="0"/>
              </a:rPr>
              <a:t>Second level</a:t>
            </a:r>
          </a:p>
          <a:p>
            <a:pPr lvl="2"/>
            <a:r>
              <a:rPr lang="en-US">
                <a:sym typeface="Gill Sans" pitchFamily="-105" charset="0"/>
              </a:rPr>
              <a:t>Third level</a:t>
            </a:r>
          </a:p>
          <a:p>
            <a:pPr lvl="3"/>
            <a:r>
              <a:rPr lang="en-US">
                <a:sym typeface="Gill Sans" pitchFamily="-105" charset="0"/>
              </a:rPr>
              <a:t>Fourth level</a:t>
            </a:r>
          </a:p>
          <a:p>
            <a:pPr lvl="4"/>
            <a:r>
              <a:rPr lang="en-US">
                <a:sym typeface="Gill Sans" pitchFamily="-105" charset="0"/>
              </a:rPr>
              <a:t>Fifth level</a:t>
            </a:r>
          </a:p>
        </p:txBody>
      </p:sp>
      <p:pic>
        <p:nvPicPr>
          <p:cNvPr id="123908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873" r:id="rId1"/>
    <p:sldLayoutId id="2147490874" r:id="rId2"/>
    <p:sldLayoutId id="2147490875" r:id="rId3"/>
    <p:sldLayoutId id="2147490876" r:id="rId4"/>
    <p:sldLayoutId id="2147490877" r:id="rId5"/>
    <p:sldLayoutId id="2147490878" r:id="rId6"/>
    <p:sldLayoutId id="2147490879" r:id="rId7"/>
    <p:sldLayoutId id="2147490880" r:id="rId8"/>
    <p:sldLayoutId id="2147490881" r:id="rId9"/>
    <p:sldLayoutId id="2147490882" r:id="rId10"/>
    <p:sldLayoutId id="2147490883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533400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844550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157288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470025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782763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1946275"/>
            <a:ext cx="3544887" cy="4017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Gill Sans" pitchFamily="-105" charset="0"/>
              </a:rPr>
              <a:t>Second level</a:t>
            </a:r>
          </a:p>
          <a:p>
            <a:pPr lvl="2"/>
            <a:r>
              <a:rPr lang="en-US">
                <a:sym typeface="Gill Sans" pitchFamily="-105" charset="0"/>
              </a:rPr>
              <a:t>Third level</a:t>
            </a:r>
          </a:p>
          <a:p>
            <a:pPr lvl="3"/>
            <a:r>
              <a:rPr lang="en-US">
                <a:sym typeface="Gill Sans" pitchFamily="-105" charset="0"/>
              </a:rPr>
              <a:t>Fourth level</a:t>
            </a:r>
          </a:p>
          <a:p>
            <a:pPr lvl="4"/>
            <a:r>
              <a:rPr lang="en-US">
                <a:sym typeface="Gill Sans" pitchFamily="-105" charset="0"/>
              </a:rPr>
              <a:t>Fifth level</a:t>
            </a:r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title style</a:t>
            </a:r>
          </a:p>
        </p:txBody>
      </p:sp>
      <p:pic>
        <p:nvPicPr>
          <p:cNvPr id="136196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884" r:id="rId1"/>
    <p:sldLayoutId id="2147490885" r:id="rId2"/>
    <p:sldLayoutId id="2147490886" r:id="rId3"/>
    <p:sldLayoutId id="2147490887" r:id="rId4"/>
    <p:sldLayoutId id="2147490888" r:id="rId5"/>
    <p:sldLayoutId id="2147490889" r:id="rId6"/>
    <p:sldLayoutId id="2147490890" r:id="rId7"/>
    <p:sldLayoutId id="2147490891" r:id="rId8"/>
    <p:sldLayoutId id="2147490892" r:id="rId9"/>
    <p:sldLayoutId id="2147490893" r:id="rId10"/>
    <p:sldLayoutId id="2147490894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533400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844550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157288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470025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782763" indent="-344488" algn="l" rtl="0" eaLnBrk="0" fontAlgn="base" hangingPunct="0">
        <a:spcBef>
          <a:spcPts val="2675"/>
        </a:spcBef>
        <a:spcAft>
          <a:spcPct val="0"/>
        </a:spcAft>
        <a:buSzPct val="171000"/>
        <a:buFont typeface="Gill Sans" pitchFamily="-105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pitchFamily="-106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803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76200" dist="76199" dir="2700000" algn="ctr" rotWithShape="0">
              <a:schemeClr val="bg2">
                <a:alpha val="34999"/>
              </a:schemeClr>
            </a:outerShdw>
          </a:effectLst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7" charset="0"/>
              </a:rPr>
              <a:t>Click to edit Master title style</a:t>
            </a: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1160463"/>
            <a:ext cx="7358062" cy="518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Gill Sans" pitchFamily="-105" charset="0"/>
              </a:rPr>
              <a:t>Second level</a:t>
            </a:r>
          </a:p>
          <a:p>
            <a:pPr lvl="2"/>
            <a:r>
              <a:rPr lang="en-US">
                <a:sym typeface="Gill Sans" pitchFamily="-105" charset="0"/>
              </a:rPr>
              <a:t>Third level</a:t>
            </a:r>
          </a:p>
          <a:p>
            <a:pPr lvl="3"/>
            <a:r>
              <a:rPr lang="en-US">
                <a:sym typeface="Gill Sans" pitchFamily="-105" charset="0"/>
              </a:rPr>
              <a:t>Fourth level</a:t>
            </a:r>
          </a:p>
          <a:p>
            <a:pPr lvl="4"/>
            <a:r>
              <a:rPr lang="en-US">
                <a:sym typeface="Gill Sans" pitchFamily="-105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895" r:id="rId1"/>
    <p:sldLayoutId id="2147490896" r:id="rId2"/>
    <p:sldLayoutId id="2147490897" r:id="rId3"/>
    <p:sldLayoutId id="2147490898" r:id="rId4"/>
    <p:sldLayoutId id="2147490899" r:id="rId5"/>
    <p:sldLayoutId id="2147490900" r:id="rId6"/>
    <p:sldLayoutId id="2147490901" r:id="rId7"/>
    <p:sldLayoutId id="2147490902" r:id="rId8"/>
    <p:sldLayoutId id="2147490903" r:id="rId9"/>
    <p:sldLayoutId id="2147490904" r:id="rId10"/>
    <p:sldLayoutId id="2147490905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587375" indent="-400050" algn="l" rtl="0" eaLnBrk="0" fontAlgn="base" hangingPunct="0">
        <a:spcBef>
          <a:spcPts val="1688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900113" indent="-400050" algn="l" rtl="0" eaLnBrk="0" fontAlgn="base" hangingPunct="0">
        <a:spcBef>
          <a:spcPts val="1688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212850" indent="-400050" algn="l" rtl="0" eaLnBrk="0" fontAlgn="base" hangingPunct="0">
        <a:spcBef>
          <a:spcPts val="1688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525588" indent="-400050" algn="l" rtl="0" eaLnBrk="0" fontAlgn="base" hangingPunct="0">
        <a:spcBef>
          <a:spcPts val="1688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838325" indent="-400050" algn="l" rtl="0" eaLnBrk="0" fontAlgn="base" hangingPunct="0">
        <a:spcBef>
          <a:spcPts val="1688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60797" indent="-401801" algn="l" rtl="0" fontAlgn="base">
        <a:spcBef>
          <a:spcPts val="1687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482238" indent="-401801" algn="l" rtl="0" fontAlgn="base">
        <a:spcBef>
          <a:spcPts val="1687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803679" indent="-401801" algn="l" rtl="0" fontAlgn="base">
        <a:spcBef>
          <a:spcPts val="1687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125120" indent="-401801" algn="l" rtl="0" fontAlgn="base">
        <a:spcBef>
          <a:spcPts val="1687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90906" r:id="rId1"/>
    <p:sldLayoutId id="2147490907" r:id="rId2"/>
    <p:sldLayoutId id="2147490908" r:id="rId3"/>
    <p:sldLayoutId id="2147490909" r:id="rId4"/>
    <p:sldLayoutId id="2147490910" r:id="rId5"/>
    <p:sldLayoutId id="2147490911" r:id="rId6"/>
    <p:sldLayoutId id="2147490912" r:id="rId7"/>
    <p:sldLayoutId id="2147490913" r:id="rId8"/>
    <p:sldLayoutId id="2147490914" r:id="rId9"/>
    <p:sldLayoutId id="2147490915" r:id="rId10"/>
    <p:sldLayoutId id="2147490916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623888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935038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247775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560513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873250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803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7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917" r:id="rId1"/>
    <p:sldLayoutId id="2147490918" r:id="rId2"/>
    <p:sldLayoutId id="2147490919" r:id="rId3"/>
    <p:sldLayoutId id="2147490920" r:id="rId4"/>
    <p:sldLayoutId id="2147490921" r:id="rId5"/>
    <p:sldLayoutId id="2147490922" r:id="rId6"/>
    <p:sldLayoutId id="2147490923" r:id="rId7"/>
    <p:sldLayoutId id="2147490924" r:id="rId8"/>
    <p:sldLayoutId id="2147490925" r:id="rId9"/>
    <p:sldLayoutId id="2147490926" r:id="rId10"/>
    <p:sldLayoutId id="2147490927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623888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935038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247775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560513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873250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803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7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928" r:id="rId1"/>
    <p:sldLayoutId id="2147490929" r:id="rId2"/>
    <p:sldLayoutId id="2147490930" r:id="rId3"/>
    <p:sldLayoutId id="2147490931" r:id="rId4"/>
    <p:sldLayoutId id="2147490932" r:id="rId5"/>
    <p:sldLayoutId id="2147490933" r:id="rId6"/>
    <p:sldLayoutId id="2147490934" r:id="rId7"/>
    <p:sldLayoutId id="2147490935" r:id="rId8"/>
    <p:sldLayoutId id="2147490936" r:id="rId9"/>
    <p:sldLayoutId id="2147490937" r:id="rId10"/>
    <p:sldLayoutId id="2147490938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623888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935038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247775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560513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873250" indent="-400050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6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204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5" charset="0"/>
              </a:rPr>
              <a:t>Click to edit Master title style</a:t>
            </a:r>
          </a:p>
        </p:txBody>
      </p:sp>
      <p:sp>
        <p:nvSpPr>
          <p:cNvPr id="19763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1839913"/>
            <a:ext cx="7358062" cy="441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Palatino" pitchFamily="-105" charset="0"/>
              </a:rPr>
              <a:t>Second level</a:t>
            </a:r>
          </a:p>
          <a:p>
            <a:pPr lvl="2"/>
            <a:r>
              <a:rPr lang="en-US">
                <a:sym typeface="Palatino" pitchFamily="-105" charset="0"/>
              </a:rPr>
              <a:t>Third level</a:t>
            </a:r>
          </a:p>
          <a:p>
            <a:pPr lvl="3"/>
            <a:r>
              <a:rPr lang="en-US">
                <a:sym typeface="Palatino" pitchFamily="-105" charset="0"/>
              </a:rPr>
              <a:t>Fourth level</a:t>
            </a:r>
          </a:p>
          <a:p>
            <a:pPr lvl="4"/>
            <a:r>
              <a:rPr lang="en-US">
                <a:sym typeface="Palatino" pitchFamily="-105" charset="0"/>
              </a:rPr>
              <a:t>Fifth level</a:t>
            </a: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1000125" y="1419225"/>
            <a:ext cx="7146925" cy="0"/>
          </a:xfrm>
          <a:prstGeom prst="line">
            <a:avLst/>
          </a:prstGeom>
          <a:noFill/>
          <a:ln w="12700">
            <a:solidFill>
              <a:srgbClr val="A5A59F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" dist="12699" dir="5400000" algn="ctr" rotWithShape="0">
              <a:schemeClr val="bg2">
                <a:alpha val="81999"/>
              </a:schemeClr>
            </a:outerShdw>
          </a:effectLst>
        </p:spPr>
        <p:txBody>
          <a:bodyPr lIns="64288" tIns="32144" rIns="64288" bIns="32144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Gill Sans" pitchFamily="-106" charset="0"/>
              <a:ea typeface="ヒラギノ角ゴ ProN W3" pitchFamily="-106" charset="-128"/>
              <a:cs typeface="ヒラギノ角ゴ ProN W3" pitchFamily="-106" charset="-128"/>
              <a:sym typeface="Gill Sans" pitchFamily="-10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0939" r:id="rId1"/>
    <p:sldLayoutId id="2147490940" r:id="rId2"/>
    <p:sldLayoutId id="2147490941" r:id="rId3"/>
    <p:sldLayoutId id="2147490942" r:id="rId4"/>
    <p:sldLayoutId id="2147490943" r:id="rId5"/>
    <p:sldLayoutId id="2147490944" r:id="rId6"/>
    <p:sldLayoutId id="2147490945" r:id="rId7"/>
    <p:sldLayoutId id="2147490946" r:id="rId8"/>
    <p:sldLayoutId id="2147490947" r:id="rId9"/>
    <p:sldLayoutId id="2147490948" r:id="rId10"/>
    <p:sldLayoutId id="2147490949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587375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1pPr>
      <a:lvl2pPr marL="900113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2pPr>
      <a:lvl3pPr marL="1212850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3pPr>
      <a:lvl4pPr marL="1525588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4pPr>
      <a:lvl5pPr marL="1838325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5pPr>
      <a:lvl6pPr marL="2160797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6pPr>
      <a:lvl7pPr marL="2482238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7pPr>
      <a:lvl8pPr marL="2803679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8pPr>
      <a:lvl9pPr marL="3125120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554038"/>
            <a:ext cx="7358062" cy="5749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Palatino" pitchFamily="-105" charset="0"/>
              </a:rPr>
              <a:t>Second level</a:t>
            </a:r>
          </a:p>
          <a:p>
            <a:pPr lvl="2"/>
            <a:r>
              <a:rPr lang="en-US">
                <a:sym typeface="Palatino" pitchFamily="-105" charset="0"/>
              </a:rPr>
              <a:t>Third level</a:t>
            </a:r>
          </a:p>
          <a:p>
            <a:pPr lvl="3"/>
            <a:r>
              <a:rPr lang="en-US">
                <a:sym typeface="Palatino" pitchFamily="-105" charset="0"/>
              </a:rPr>
              <a:t>Fourth level</a:t>
            </a:r>
          </a:p>
          <a:p>
            <a:pPr lvl="4"/>
            <a:r>
              <a:rPr lang="en-US">
                <a:sym typeface="Palatino" pitchFamily="-105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0950" r:id="rId1"/>
    <p:sldLayoutId id="2147490951" r:id="rId2"/>
    <p:sldLayoutId id="2147490952" r:id="rId3"/>
    <p:sldLayoutId id="2147490953" r:id="rId4"/>
    <p:sldLayoutId id="2147490954" r:id="rId5"/>
    <p:sldLayoutId id="2147490955" r:id="rId6"/>
    <p:sldLayoutId id="2147490956" r:id="rId7"/>
    <p:sldLayoutId id="2147490957" r:id="rId8"/>
    <p:sldLayoutId id="2147490958" r:id="rId9"/>
    <p:sldLayoutId id="2147490959" r:id="rId10"/>
    <p:sldLayoutId id="2147490960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587375" indent="-400050" algn="l" rtl="0" eaLnBrk="0" fontAlgn="base" hangingPunct="0">
        <a:spcBef>
          <a:spcPts val="3375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1pPr>
      <a:lvl2pPr marL="900113" indent="-400050" algn="l" rtl="0" eaLnBrk="0" fontAlgn="base" hangingPunct="0">
        <a:spcBef>
          <a:spcPts val="3375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2pPr>
      <a:lvl3pPr marL="1212850" indent="-400050" algn="l" rtl="0" eaLnBrk="0" fontAlgn="base" hangingPunct="0">
        <a:spcBef>
          <a:spcPts val="3375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3pPr>
      <a:lvl4pPr marL="1525588" indent="-400050" algn="l" rtl="0" eaLnBrk="0" fontAlgn="base" hangingPunct="0">
        <a:spcBef>
          <a:spcPts val="3375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4pPr>
      <a:lvl5pPr marL="1838325" indent="-400050" algn="l" rtl="0" eaLnBrk="0" fontAlgn="base" hangingPunct="0">
        <a:spcBef>
          <a:spcPts val="3375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5pPr>
      <a:lvl6pPr marL="2160797" indent="-401801" algn="l" rtl="0" fontAlgn="base">
        <a:spcBef>
          <a:spcPts val="3375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6pPr>
      <a:lvl7pPr marL="2482238" indent="-401801" algn="l" rtl="0" fontAlgn="base">
        <a:spcBef>
          <a:spcPts val="3375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7pPr>
      <a:lvl8pPr marL="2803679" indent="-401801" algn="l" rtl="0" fontAlgn="base">
        <a:spcBef>
          <a:spcPts val="3375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8pPr>
      <a:lvl9pPr marL="3125120" indent="-401801" algn="l" rtl="0" fontAlgn="base">
        <a:spcBef>
          <a:spcPts val="3375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893763"/>
            <a:ext cx="7358062" cy="5072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Gill Sans" pitchFamily="-105" charset="0"/>
              </a:rPr>
              <a:t>Second level</a:t>
            </a:r>
          </a:p>
          <a:p>
            <a:pPr lvl="2"/>
            <a:r>
              <a:rPr lang="en-US">
                <a:sym typeface="Gill Sans" pitchFamily="-105" charset="0"/>
              </a:rPr>
              <a:t>Third level</a:t>
            </a:r>
          </a:p>
          <a:p>
            <a:pPr lvl="3"/>
            <a:r>
              <a:rPr lang="en-US">
                <a:sym typeface="Gill Sans" pitchFamily="-105" charset="0"/>
              </a:rPr>
              <a:t>Fourth level</a:t>
            </a:r>
          </a:p>
          <a:p>
            <a:pPr lvl="4"/>
            <a:r>
              <a:rPr lang="en-US">
                <a:sym typeface="Gill Sans" pitchFamily="-105" charset="0"/>
              </a:rPr>
              <a:t>Fifth level</a:t>
            </a:r>
          </a:p>
        </p:txBody>
      </p:sp>
      <p:pic>
        <p:nvPicPr>
          <p:cNvPr id="222211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222212" name="Group 3"/>
          <p:cNvGrpSpPr>
            <a:grpSpLocks/>
          </p:cNvGrpSpPr>
          <p:nvPr/>
        </p:nvGrpSpPr>
        <p:grpSpPr bwMode="auto">
          <a:xfrm>
            <a:off x="-17463" y="6688138"/>
            <a:ext cx="9178926" cy="196850"/>
            <a:chOff x="0" y="0"/>
            <a:chExt cx="8224" cy="176"/>
          </a:xfrm>
        </p:grpSpPr>
        <p:sp>
          <p:nvSpPr>
            <p:cNvPr id="21508" name="Rectangle 4"/>
            <p:cNvSpPr>
              <a:spLocks/>
            </p:cNvSpPr>
            <p:nvPr/>
          </p:nvSpPr>
          <p:spPr bwMode="auto">
            <a:xfrm>
              <a:off x="0" y="4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endParaRPr>
            </a:p>
          </p:txBody>
        </p:sp>
        <p:sp>
          <p:nvSpPr>
            <p:cNvPr id="21509" name="Rectangle 5"/>
            <p:cNvSpPr>
              <a:spLocks/>
            </p:cNvSpPr>
            <p:nvPr/>
          </p:nvSpPr>
          <p:spPr bwMode="auto">
            <a:xfrm>
              <a:off x="64" y="0"/>
              <a:ext cx="255" cy="111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sz="800" b="1">
                  <a:solidFill>
                    <a:schemeClr val="tx1"/>
                  </a:solidFill>
                  <a:latin typeface="Helvetica Neue" pitchFamily="-107" charset="0"/>
                  <a:ea typeface="Helvetica Neue" pitchFamily="-107" charset="0"/>
                  <a:cs typeface="Helvetica Neue" pitchFamily="-107" charset="0"/>
                  <a:sym typeface="Helvetica Neue" pitchFamily="-107" charset="0"/>
                </a:rPr>
                <a:t>JWST</a:t>
              </a: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90961" r:id="rId1"/>
    <p:sldLayoutId id="2147490962" r:id="rId2"/>
    <p:sldLayoutId id="2147490963" r:id="rId3"/>
    <p:sldLayoutId id="2147490964" r:id="rId4"/>
    <p:sldLayoutId id="2147490965" r:id="rId5"/>
    <p:sldLayoutId id="2147490966" r:id="rId6"/>
    <p:sldLayoutId id="2147490967" r:id="rId7"/>
    <p:sldLayoutId id="2147490968" r:id="rId8"/>
    <p:sldLayoutId id="2147490969" r:id="rId9"/>
    <p:sldLayoutId id="2147490970" r:id="rId10"/>
    <p:sldLayoutId id="2147490971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pitchFamily="-106" charset="0"/>
          <a:ea typeface="ヒラギノ角ゴ ProN W3" pitchFamily="-106" charset="-128"/>
          <a:cs typeface="ヒラギノ角ゴ ProN W3" pitchFamily="-106" charset="-128"/>
          <a:sym typeface="Gill Sans" pitchFamily="-106" charset="0"/>
        </a:defRPr>
      </a:lvl9pPr>
    </p:titleStyle>
    <p:bodyStyle>
      <a:lvl1pPr marL="587375" indent="-400050" algn="l" rtl="0" eaLnBrk="0" fontAlgn="base" hangingPunct="0">
        <a:spcBef>
          <a:spcPts val="33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900113" indent="-400050" algn="l" rtl="0" eaLnBrk="0" fontAlgn="base" hangingPunct="0">
        <a:spcBef>
          <a:spcPts val="33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212850" indent="-400050" algn="l" rtl="0" eaLnBrk="0" fontAlgn="base" hangingPunct="0">
        <a:spcBef>
          <a:spcPts val="33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525588" indent="-400050" algn="l" rtl="0" eaLnBrk="0" fontAlgn="base" hangingPunct="0">
        <a:spcBef>
          <a:spcPts val="33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838325" indent="-400050" algn="l" rtl="0" eaLnBrk="0" fontAlgn="base" hangingPunct="0">
        <a:spcBef>
          <a:spcPts val="33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60797" indent="-401801" algn="l" rtl="0" fontAlgn="base">
        <a:spcBef>
          <a:spcPts val="33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6pPr>
      <a:lvl7pPr marL="2482238" indent="-401801" algn="l" rtl="0" fontAlgn="base">
        <a:spcBef>
          <a:spcPts val="33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7pPr>
      <a:lvl8pPr marL="2803679" indent="-401801" algn="l" rtl="0" fontAlgn="base">
        <a:spcBef>
          <a:spcPts val="33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8pPr>
      <a:lvl9pPr marL="3125120" indent="-401801" algn="l" rtl="0" fontAlgn="base">
        <a:spcBef>
          <a:spcPts val="3375"/>
        </a:spcBef>
        <a:spcAft>
          <a:spcPct val="0"/>
        </a:spcAft>
        <a:buSzPct val="4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46088" y="990600"/>
            <a:ext cx="4125912" cy="2322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12699" dir="54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7" charset="0"/>
              </a:rPr>
              <a:t>Click to edit Master title style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088" y="3367088"/>
            <a:ext cx="4125912" cy="2320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12699" dir="54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pperplate" pitchFamily="-107" charset="0"/>
              </a:rPr>
              <a:t>Second level</a:t>
            </a:r>
          </a:p>
          <a:p>
            <a:pPr lvl="2"/>
            <a:r>
              <a:rPr lang="en-US">
                <a:sym typeface="Copperplate" pitchFamily="-107" charset="0"/>
              </a:rPr>
              <a:t>Third level</a:t>
            </a:r>
          </a:p>
          <a:p>
            <a:pPr lvl="3"/>
            <a:r>
              <a:rPr lang="en-US">
                <a:sym typeface="Copperplate" pitchFamily="-107" charset="0"/>
              </a:rPr>
              <a:t>Fourth level</a:t>
            </a:r>
          </a:p>
          <a:p>
            <a:pPr lvl="4"/>
            <a:r>
              <a:rPr lang="en-US">
                <a:sym typeface="Copperplate" pitchFamily="-107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972" r:id="rId1"/>
    <p:sldLayoutId id="2147490973" r:id="rId2"/>
    <p:sldLayoutId id="2147490974" r:id="rId3"/>
    <p:sldLayoutId id="2147490975" r:id="rId4"/>
    <p:sldLayoutId id="2147490976" r:id="rId5"/>
    <p:sldLayoutId id="2147490977" r:id="rId6"/>
    <p:sldLayoutId id="2147490978" r:id="rId7"/>
    <p:sldLayoutId id="2147490979" r:id="rId8"/>
    <p:sldLayoutId id="2147490980" r:id="rId9"/>
    <p:sldLayoutId id="2147490981" r:id="rId10"/>
    <p:sldLayoutId id="2147490982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239713" indent="-23971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1pPr>
      <a:lvl2pPr marL="520700" indent="-198438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2pPr>
      <a:lvl3pPr marL="801688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3pPr>
      <a:lvl4pPr marL="1123950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4pPr>
      <a:lvl5pPr marL="1444625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357688" y="990600"/>
            <a:ext cx="4125912" cy="2322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12699" dir="54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7" charset="0"/>
              </a:rPr>
              <a:t>Click to edit Master title style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57688" y="3367088"/>
            <a:ext cx="4125912" cy="2320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12699" dir="54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pperplate" pitchFamily="-107" charset="0"/>
              </a:rPr>
              <a:t>Second level</a:t>
            </a:r>
          </a:p>
          <a:p>
            <a:pPr lvl="2"/>
            <a:r>
              <a:rPr lang="en-US">
                <a:sym typeface="Copperplate" pitchFamily="-107" charset="0"/>
              </a:rPr>
              <a:t>Third level</a:t>
            </a:r>
          </a:p>
          <a:p>
            <a:pPr lvl="3"/>
            <a:r>
              <a:rPr lang="en-US">
                <a:sym typeface="Copperplate" pitchFamily="-107" charset="0"/>
              </a:rPr>
              <a:t>Fourth level</a:t>
            </a:r>
          </a:p>
          <a:p>
            <a:pPr lvl="4"/>
            <a:r>
              <a:rPr lang="en-US">
                <a:sym typeface="Copperplate" pitchFamily="-107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983" r:id="rId1"/>
    <p:sldLayoutId id="2147490984" r:id="rId2"/>
    <p:sldLayoutId id="2147490985" r:id="rId3"/>
    <p:sldLayoutId id="2147490986" r:id="rId4"/>
    <p:sldLayoutId id="2147490987" r:id="rId5"/>
    <p:sldLayoutId id="2147490988" r:id="rId6"/>
    <p:sldLayoutId id="2147490989" r:id="rId7"/>
    <p:sldLayoutId id="2147490990" r:id="rId8"/>
    <p:sldLayoutId id="2147490991" r:id="rId9"/>
    <p:sldLayoutId id="2147490992" r:id="rId10"/>
    <p:sldLayoutId id="2147490993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9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239713" indent="-23971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1pPr>
      <a:lvl2pPr marL="520700" indent="-198438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2pPr>
      <a:lvl3pPr marL="801688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3pPr>
      <a:lvl4pPr marL="1123950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4pPr>
      <a:lvl5pPr marL="1444625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4660900"/>
            <a:ext cx="7358062" cy="1492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12699" dir="54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7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994" r:id="rId1"/>
    <p:sldLayoutId id="2147490995" r:id="rId2"/>
    <p:sldLayoutId id="2147490996" r:id="rId3"/>
    <p:sldLayoutId id="2147490997" r:id="rId4"/>
    <p:sldLayoutId id="2147490998" r:id="rId5"/>
    <p:sldLayoutId id="2147490999" r:id="rId6"/>
    <p:sldLayoutId id="2147491000" r:id="rId7"/>
    <p:sldLayoutId id="2147491001" r:id="rId8"/>
    <p:sldLayoutId id="2147491002" r:id="rId9"/>
    <p:sldLayoutId id="2147491003" r:id="rId10"/>
    <p:sldLayoutId id="2147491004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239713" indent="-23971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1pPr>
      <a:lvl2pPr marL="520700" indent="-198438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2pPr>
      <a:lvl3pPr marL="801688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3pPr>
      <a:lvl4pPr marL="1123950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4pPr>
      <a:lvl5pPr marL="1444625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928813"/>
            <a:ext cx="7358062" cy="3000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12699" dir="54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7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1005" r:id="rId1"/>
    <p:sldLayoutId id="2147491006" r:id="rId2"/>
    <p:sldLayoutId id="2147491007" r:id="rId3"/>
    <p:sldLayoutId id="2147491008" r:id="rId4"/>
    <p:sldLayoutId id="2147491009" r:id="rId5"/>
    <p:sldLayoutId id="2147491010" r:id="rId6"/>
    <p:sldLayoutId id="2147491011" r:id="rId7"/>
    <p:sldLayoutId id="2147491012" r:id="rId8"/>
    <p:sldLayoutId id="2147491013" r:id="rId9"/>
    <p:sldLayoutId id="2147491014" r:id="rId10"/>
    <p:sldLayoutId id="2147491015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600">
          <a:solidFill>
            <a:srgbClr val="DFDFDF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239713" indent="-23971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1pPr>
      <a:lvl2pPr marL="520700" indent="-198438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2pPr>
      <a:lvl3pPr marL="801688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3pPr>
      <a:lvl4pPr marL="1123950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4pPr>
      <a:lvl5pPr marL="1444625" indent="-15875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Copperplate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204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5" charset="0"/>
              </a:rPr>
              <a:t>Click to edit Master title style</a:t>
            </a:r>
          </a:p>
        </p:txBody>
      </p:sp>
      <p:sp>
        <p:nvSpPr>
          <p:cNvPr id="26626" name="Line 2"/>
          <p:cNvSpPr>
            <a:spLocks noChangeShapeType="1"/>
          </p:cNvSpPr>
          <p:nvPr/>
        </p:nvSpPr>
        <p:spPr bwMode="auto">
          <a:xfrm>
            <a:off x="1000125" y="1419225"/>
            <a:ext cx="7146925" cy="0"/>
          </a:xfrm>
          <a:prstGeom prst="line">
            <a:avLst/>
          </a:prstGeom>
          <a:noFill/>
          <a:ln w="12700">
            <a:solidFill>
              <a:srgbClr val="A5A59F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" dist="12699" dir="5400000" algn="ctr" rotWithShape="0">
              <a:schemeClr val="bg2">
                <a:alpha val="81999"/>
              </a:schemeClr>
            </a:outerShdw>
          </a:effectLst>
        </p:spPr>
        <p:txBody>
          <a:bodyPr lIns="64288" tIns="32144" rIns="64288" bIns="32144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Gill Sans" pitchFamily="-106" charset="0"/>
              <a:ea typeface="ヒラギノ角ゴ ProN W3" pitchFamily="-106" charset="-128"/>
              <a:cs typeface="ヒラギノ角ゴ ProN W3" pitchFamily="-106" charset="-128"/>
              <a:sym typeface="Gill Sans" pitchFamily="-10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016" r:id="rId1"/>
    <p:sldLayoutId id="2147491017" r:id="rId2"/>
    <p:sldLayoutId id="2147491018" r:id="rId3"/>
    <p:sldLayoutId id="2147491019" r:id="rId4"/>
    <p:sldLayoutId id="2147491020" r:id="rId5"/>
    <p:sldLayoutId id="2147491021" r:id="rId6"/>
    <p:sldLayoutId id="2147491022" r:id="rId7"/>
    <p:sldLayoutId id="2147491023" r:id="rId8"/>
    <p:sldLayoutId id="2147491024" r:id="rId9"/>
    <p:sldLayoutId id="2147491025" r:id="rId10"/>
    <p:sldLayoutId id="2147491026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623888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1pPr>
      <a:lvl2pPr marL="935038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2pPr>
      <a:lvl3pPr marL="1247775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3pPr>
      <a:lvl4pPr marL="1560513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4pPr>
      <a:lvl5pPr marL="1873250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5pPr>
      <a:lvl6pPr marL="2196513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6pPr>
      <a:lvl7pPr marL="2517953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7pPr>
      <a:lvl8pPr marL="2839395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8pPr>
      <a:lvl9pPr marL="3160835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91027" r:id="rId1"/>
    <p:sldLayoutId id="2147491028" r:id="rId2"/>
    <p:sldLayoutId id="2147491029" r:id="rId3"/>
    <p:sldLayoutId id="2147491030" r:id="rId4"/>
    <p:sldLayoutId id="2147491031" r:id="rId5"/>
    <p:sldLayoutId id="2147491032" r:id="rId6"/>
    <p:sldLayoutId id="2147491033" r:id="rId7"/>
    <p:sldLayoutId id="2147491034" r:id="rId8"/>
    <p:sldLayoutId id="2147491035" r:id="rId9"/>
    <p:sldLayoutId id="2147491036" r:id="rId10"/>
    <p:sldLayoutId id="2147491037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623888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1pPr>
      <a:lvl2pPr marL="935038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2pPr>
      <a:lvl3pPr marL="1247775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3pPr>
      <a:lvl4pPr marL="1560513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4pPr>
      <a:lvl5pPr marL="1873250" indent="-400050" algn="l" rtl="0" eaLnBrk="0" fontAlgn="base" hangingPunct="0">
        <a:spcBef>
          <a:spcPts val="1263"/>
        </a:spcBef>
        <a:spcAft>
          <a:spcPct val="0"/>
        </a:spcAft>
        <a:buSzPct val="100000"/>
        <a:buFont typeface="Palatino" pitchFamily="-105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5pPr>
      <a:lvl6pPr marL="2196513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6pPr>
      <a:lvl7pPr marL="2517953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7pPr>
      <a:lvl8pPr marL="2839395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8pPr>
      <a:lvl9pPr marL="3160835" indent="-401801" algn="l" rtl="0" fontAlgn="base">
        <a:spcBef>
          <a:spcPts val="1266"/>
        </a:spcBef>
        <a:spcAft>
          <a:spcPct val="0"/>
        </a:spcAft>
        <a:buSzPct val="100000"/>
        <a:buFont typeface="Palatino" pitchFamily="-106" charset="0"/>
        <a:buChar char="•"/>
        <a:defRPr sz="30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204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5" charset="0"/>
              </a:rPr>
              <a:t>Click to edit Master title style</a:t>
            </a:r>
          </a:p>
        </p:txBody>
      </p:sp>
      <p:sp>
        <p:nvSpPr>
          <p:cNvPr id="3082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1839913"/>
            <a:ext cx="3544887" cy="441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Palatino" pitchFamily="-105" charset="0"/>
              </a:rPr>
              <a:t>Second level</a:t>
            </a:r>
          </a:p>
          <a:p>
            <a:pPr lvl="2"/>
            <a:r>
              <a:rPr lang="en-US">
                <a:sym typeface="Palatino" pitchFamily="-105" charset="0"/>
              </a:rPr>
              <a:t>Third level</a:t>
            </a:r>
          </a:p>
          <a:p>
            <a:pPr lvl="3"/>
            <a:r>
              <a:rPr lang="en-US">
                <a:sym typeface="Palatino" pitchFamily="-105" charset="0"/>
              </a:rPr>
              <a:t>Fourth level</a:t>
            </a:r>
          </a:p>
          <a:p>
            <a:pPr lvl="4"/>
            <a:r>
              <a:rPr lang="en-US">
                <a:sym typeface="Palatino" pitchFamily="-105" charset="0"/>
              </a:rPr>
              <a:t>Fifth level</a:t>
            </a:r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1000125" y="1419225"/>
            <a:ext cx="7146925" cy="0"/>
          </a:xfrm>
          <a:prstGeom prst="line">
            <a:avLst/>
          </a:prstGeom>
          <a:noFill/>
          <a:ln w="12700">
            <a:solidFill>
              <a:srgbClr val="A5A59F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" dist="12699" dir="5400000" algn="ctr" rotWithShape="0">
              <a:schemeClr val="bg2">
                <a:alpha val="81999"/>
              </a:schemeClr>
            </a:outerShdw>
          </a:effectLst>
        </p:spPr>
        <p:txBody>
          <a:bodyPr lIns="64288" tIns="32144" rIns="64288" bIns="32144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Gill Sans" pitchFamily="-106" charset="0"/>
              <a:ea typeface="ヒラギノ角ゴ ProN W3" pitchFamily="-106" charset="-128"/>
              <a:cs typeface="ヒラギノ角ゴ ProN W3" pitchFamily="-106" charset="-128"/>
              <a:sym typeface="Gill Sans" pitchFamily="-10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038" r:id="rId1"/>
    <p:sldLayoutId id="2147491039" r:id="rId2"/>
    <p:sldLayoutId id="2147491040" r:id="rId3"/>
    <p:sldLayoutId id="2147491041" r:id="rId4"/>
    <p:sldLayoutId id="2147491042" r:id="rId5"/>
    <p:sldLayoutId id="2147491043" r:id="rId6"/>
    <p:sldLayoutId id="2147491044" r:id="rId7"/>
    <p:sldLayoutId id="2147491045" r:id="rId8"/>
    <p:sldLayoutId id="2147491046" r:id="rId9"/>
    <p:sldLayoutId id="2147491047" r:id="rId10"/>
    <p:sldLayoutId id="2147491048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555625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1pPr>
      <a:lvl2pPr marL="868363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2pPr>
      <a:lvl3pPr marL="1179513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3pPr>
      <a:lvl4pPr marL="1492250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4pPr>
      <a:lvl5pPr marL="1804988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5pPr>
      <a:lvl6pPr marL="2128430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6pPr>
      <a:lvl7pPr marL="2449870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7pPr>
      <a:lvl8pPr marL="2771312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8pPr>
      <a:lvl9pPr marL="3092753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204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5" charset="0"/>
              </a:rPr>
              <a:t>Click to edit Master title style</a:t>
            </a:r>
          </a:p>
        </p:txBody>
      </p:sp>
      <p:sp>
        <p:nvSpPr>
          <p:cNvPr id="3205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1839913"/>
            <a:ext cx="7358062" cy="441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Palatino" pitchFamily="-105" charset="0"/>
              </a:rPr>
              <a:t>Second level</a:t>
            </a:r>
          </a:p>
          <a:p>
            <a:pPr lvl="2"/>
            <a:r>
              <a:rPr lang="en-US">
                <a:sym typeface="Palatino" pitchFamily="-105" charset="0"/>
              </a:rPr>
              <a:t>Third level</a:t>
            </a:r>
          </a:p>
          <a:p>
            <a:pPr lvl="3"/>
            <a:r>
              <a:rPr lang="en-US">
                <a:sym typeface="Palatino" pitchFamily="-105" charset="0"/>
              </a:rPr>
              <a:t>Fourth level</a:t>
            </a:r>
          </a:p>
          <a:p>
            <a:pPr lvl="4"/>
            <a:r>
              <a:rPr lang="en-US">
                <a:sym typeface="Palatino" pitchFamily="-105" charset="0"/>
              </a:rPr>
              <a:t>Fifth level</a:t>
            </a:r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1000125" y="1419225"/>
            <a:ext cx="7146925" cy="0"/>
          </a:xfrm>
          <a:prstGeom prst="line">
            <a:avLst/>
          </a:prstGeom>
          <a:noFill/>
          <a:ln w="12700">
            <a:solidFill>
              <a:srgbClr val="A5A59F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" dist="12699" dir="5400000" algn="ctr" rotWithShape="0">
              <a:schemeClr val="bg2">
                <a:alpha val="81999"/>
              </a:schemeClr>
            </a:outerShdw>
          </a:effectLst>
        </p:spPr>
        <p:txBody>
          <a:bodyPr lIns="64288" tIns="32144" rIns="64288" bIns="32144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Gill Sans" pitchFamily="-106" charset="0"/>
              <a:ea typeface="ヒラギノ角ゴ ProN W3" pitchFamily="-106" charset="-128"/>
              <a:cs typeface="ヒラギノ角ゴ ProN W3" pitchFamily="-106" charset="-128"/>
              <a:sym typeface="Gill Sans" pitchFamily="-10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049" r:id="rId1"/>
    <p:sldLayoutId id="2147491050" r:id="rId2"/>
    <p:sldLayoutId id="2147491051" r:id="rId3"/>
    <p:sldLayoutId id="2147491052" r:id="rId4"/>
    <p:sldLayoutId id="2147491053" r:id="rId5"/>
    <p:sldLayoutId id="2147491054" r:id="rId6"/>
    <p:sldLayoutId id="2147491055" r:id="rId7"/>
    <p:sldLayoutId id="2147491056" r:id="rId8"/>
    <p:sldLayoutId id="2147491057" r:id="rId9"/>
    <p:sldLayoutId id="2147491058" r:id="rId10"/>
    <p:sldLayoutId id="2147491059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555625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1pPr>
      <a:lvl2pPr marL="868363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2pPr>
      <a:lvl3pPr marL="1179513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3pPr>
      <a:lvl4pPr marL="1492250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4pPr>
      <a:lvl5pPr marL="1804988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5pPr>
      <a:lvl6pPr marL="2128430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6pPr>
      <a:lvl7pPr marL="2449870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7pPr>
      <a:lvl8pPr marL="2771312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8pPr>
      <a:lvl9pPr marL="3092753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204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5" charset="0"/>
              </a:rPr>
              <a:t>Click to edit Master title style</a:t>
            </a:r>
          </a:p>
        </p:txBody>
      </p:sp>
      <p:sp>
        <p:nvSpPr>
          <p:cNvPr id="33280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3763" y="1839913"/>
            <a:ext cx="3544887" cy="441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Palatino" pitchFamily="-105" charset="0"/>
              </a:rPr>
              <a:t>Second level</a:t>
            </a:r>
          </a:p>
          <a:p>
            <a:pPr lvl="2"/>
            <a:r>
              <a:rPr lang="en-US">
                <a:sym typeface="Palatino" pitchFamily="-105" charset="0"/>
              </a:rPr>
              <a:t>Third level</a:t>
            </a:r>
          </a:p>
          <a:p>
            <a:pPr lvl="3"/>
            <a:r>
              <a:rPr lang="en-US">
                <a:sym typeface="Palatino" pitchFamily="-105" charset="0"/>
              </a:rPr>
              <a:t>Fourth level</a:t>
            </a:r>
          </a:p>
          <a:p>
            <a:pPr lvl="4"/>
            <a:r>
              <a:rPr lang="en-US">
                <a:sym typeface="Palatino" pitchFamily="-105" charset="0"/>
              </a:rPr>
              <a:t>Fifth level</a:t>
            </a:r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1000125" y="1419225"/>
            <a:ext cx="7146925" cy="0"/>
          </a:xfrm>
          <a:prstGeom prst="line">
            <a:avLst/>
          </a:prstGeom>
          <a:noFill/>
          <a:ln w="12700">
            <a:solidFill>
              <a:srgbClr val="A5A59F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" dist="12699" dir="5400000" algn="ctr" rotWithShape="0">
              <a:schemeClr val="bg2">
                <a:alpha val="81999"/>
              </a:schemeClr>
            </a:outerShdw>
          </a:effectLst>
        </p:spPr>
        <p:txBody>
          <a:bodyPr lIns="64288" tIns="32144" rIns="64288" bIns="32144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Gill Sans" pitchFamily="-106" charset="0"/>
              <a:ea typeface="ヒラギノ角ゴ ProN W3" pitchFamily="-106" charset="-128"/>
              <a:cs typeface="ヒラギノ角ゴ ProN W3" pitchFamily="-106" charset="-128"/>
              <a:sym typeface="Gill Sans" pitchFamily="-10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060" r:id="rId1"/>
    <p:sldLayoutId id="2147491061" r:id="rId2"/>
    <p:sldLayoutId id="2147491062" r:id="rId3"/>
    <p:sldLayoutId id="2147491063" r:id="rId4"/>
    <p:sldLayoutId id="2147491064" r:id="rId5"/>
    <p:sldLayoutId id="2147491065" r:id="rId6"/>
    <p:sldLayoutId id="2147491066" r:id="rId7"/>
    <p:sldLayoutId id="2147491067" r:id="rId8"/>
    <p:sldLayoutId id="2147491068" r:id="rId9"/>
    <p:sldLayoutId id="2147491069" r:id="rId10"/>
    <p:sldLayoutId id="2147491070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555625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1pPr>
      <a:lvl2pPr marL="868363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2pPr>
      <a:lvl3pPr marL="1179513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3pPr>
      <a:lvl4pPr marL="1492250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4pPr>
      <a:lvl5pPr marL="1804988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5pPr>
      <a:lvl6pPr marL="2128430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6pPr>
      <a:lvl7pPr marL="2449870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7pPr>
      <a:lvl8pPr marL="2771312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8pPr>
      <a:lvl9pPr marL="3092753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61975" y="5483225"/>
            <a:ext cx="4465638" cy="1150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5" charset="0"/>
              </a:rPr>
              <a:t>Click to edit Master title style</a:t>
            </a:r>
          </a:p>
        </p:txBody>
      </p:sp>
      <p:sp>
        <p:nvSpPr>
          <p:cNvPr id="3450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56238" y="5483225"/>
            <a:ext cx="3544887" cy="1150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Palatino" pitchFamily="-105" charset="0"/>
              </a:rPr>
              <a:t>Second level</a:t>
            </a:r>
          </a:p>
          <a:p>
            <a:pPr lvl="2"/>
            <a:r>
              <a:rPr lang="en-US">
                <a:sym typeface="Palatino" pitchFamily="-105" charset="0"/>
              </a:rPr>
              <a:t>Third level</a:t>
            </a:r>
          </a:p>
          <a:p>
            <a:pPr lvl="3"/>
            <a:r>
              <a:rPr lang="en-US">
                <a:sym typeface="Palatino" pitchFamily="-105" charset="0"/>
              </a:rPr>
              <a:t>Fourth level</a:t>
            </a:r>
          </a:p>
          <a:p>
            <a:pPr lvl="4"/>
            <a:r>
              <a:rPr lang="en-US">
                <a:sym typeface="Palatino" pitchFamily="-105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071" r:id="rId1"/>
    <p:sldLayoutId id="2147491072" r:id="rId2"/>
    <p:sldLayoutId id="2147491073" r:id="rId3"/>
    <p:sldLayoutId id="2147491074" r:id="rId4"/>
    <p:sldLayoutId id="2147491075" r:id="rId5"/>
    <p:sldLayoutId id="2147491076" r:id="rId6"/>
    <p:sldLayoutId id="2147491077" r:id="rId7"/>
    <p:sldLayoutId id="2147491078" r:id="rId8"/>
    <p:sldLayoutId id="2147491079" r:id="rId9"/>
    <p:sldLayoutId id="2147491080" r:id="rId10"/>
    <p:sldLayoutId id="2147491081" r:id="rId11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239713" indent="-23971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1pPr>
      <a:lvl2pPr marL="520700" indent="-198438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2pPr>
      <a:lvl3pPr marL="801688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3pPr>
      <a:lvl4pPr marL="1123950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4pPr>
      <a:lvl5pPr marL="1444625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5pPr>
      <a:lvl6pPr marL="321440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6pPr>
      <a:lvl7pPr marL="642882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7pPr>
      <a:lvl8pPr marL="964323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8pPr>
      <a:lvl9pPr marL="1285763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62538" y="490538"/>
            <a:ext cx="4000500" cy="1152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12699" dir="54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7" charset="0"/>
              </a:rPr>
              <a:t>Click to edit Master title style</a:t>
            </a:r>
          </a:p>
        </p:txBody>
      </p:sp>
      <p:sp>
        <p:nvSpPr>
          <p:cNvPr id="35737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62538" y="5249863"/>
            <a:ext cx="4000500" cy="1152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Palatino" pitchFamily="-105" charset="0"/>
              </a:rPr>
              <a:t>Second level</a:t>
            </a:r>
          </a:p>
          <a:p>
            <a:pPr lvl="2"/>
            <a:r>
              <a:rPr lang="en-US">
                <a:sym typeface="Palatino" pitchFamily="-105" charset="0"/>
              </a:rPr>
              <a:t>Third level</a:t>
            </a:r>
          </a:p>
          <a:p>
            <a:pPr lvl="3"/>
            <a:r>
              <a:rPr lang="en-US">
                <a:sym typeface="Palatino" pitchFamily="-105" charset="0"/>
              </a:rPr>
              <a:t>Fourth level</a:t>
            </a:r>
          </a:p>
          <a:p>
            <a:pPr lvl="4"/>
            <a:r>
              <a:rPr lang="en-US">
                <a:sym typeface="Palatino" pitchFamily="-105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082" r:id="rId1"/>
    <p:sldLayoutId id="2147491083" r:id="rId2"/>
    <p:sldLayoutId id="2147491084" r:id="rId3"/>
    <p:sldLayoutId id="2147491085" r:id="rId4"/>
    <p:sldLayoutId id="2147491086" r:id="rId5"/>
    <p:sldLayoutId id="2147491087" r:id="rId6"/>
    <p:sldLayoutId id="2147491088" r:id="rId7"/>
    <p:sldLayoutId id="2147491089" r:id="rId8"/>
    <p:sldLayoutId id="2147491090" r:id="rId9"/>
    <p:sldLayoutId id="2147491091" r:id="rId10"/>
    <p:sldLayoutId id="2147491092" r:id="rId11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rgbClr val="1A1A1A"/>
          </a:solidFill>
          <a:latin typeface="+mj-lt"/>
          <a:ea typeface="+mj-ea"/>
          <a:cs typeface="+mj-cs"/>
          <a:sym typeface="Copperplate" pitchFamily="-105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rgbClr val="1A1A1A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rgbClr val="1A1A1A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rgbClr val="1A1A1A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rgbClr val="1A1A1A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l" rtl="0" fontAlgn="base">
        <a:spcBef>
          <a:spcPct val="0"/>
        </a:spcBef>
        <a:spcAft>
          <a:spcPct val="0"/>
        </a:spcAft>
        <a:defRPr sz="2700">
          <a:solidFill>
            <a:srgbClr val="1A1A1A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l" rtl="0" fontAlgn="base">
        <a:spcBef>
          <a:spcPct val="0"/>
        </a:spcBef>
        <a:spcAft>
          <a:spcPct val="0"/>
        </a:spcAft>
        <a:defRPr sz="2700">
          <a:solidFill>
            <a:srgbClr val="1A1A1A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l" rtl="0" fontAlgn="base">
        <a:spcBef>
          <a:spcPct val="0"/>
        </a:spcBef>
        <a:spcAft>
          <a:spcPct val="0"/>
        </a:spcAft>
        <a:defRPr sz="2700">
          <a:solidFill>
            <a:srgbClr val="1A1A1A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l" rtl="0" fontAlgn="base">
        <a:spcBef>
          <a:spcPct val="0"/>
        </a:spcBef>
        <a:spcAft>
          <a:spcPct val="0"/>
        </a:spcAft>
        <a:defRPr sz="2700">
          <a:solidFill>
            <a:srgbClr val="1A1A1A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239713" indent="-23971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1pPr>
      <a:lvl2pPr marL="520700" indent="-198438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2pPr>
      <a:lvl3pPr marL="801688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3pPr>
      <a:lvl4pPr marL="1123950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4pPr>
      <a:lvl5pPr marL="1444625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5pPr>
      <a:lvl6pPr marL="321440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6pPr>
      <a:lvl7pPr marL="642882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7pPr>
      <a:lvl8pPr marL="964323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8pPr>
      <a:lvl9pPr marL="1285763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61975" y="5483225"/>
            <a:ext cx="4465638" cy="1150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5" charset="0"/>
              </a:rPr>
              <a:t>Click to edit Master title style</a:t>
            </a:r>
          </a:p>
        </p:txBody>
      </p:sp>
      <p:sp>
        <p:nvSpPr>
          <p:cNvPr id="3696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56238" y="5483225"/>
            <a:ext cx="3544887" cy="1150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Palatino" pitchFamily="-105" charset="0"/>
              </a:rPr>
              <a:t>Second level</a:t>
            </a:r>
          </a:p>
          <a:p>
            <a:pPr lvl="2"/>
            <a:r>
              <a:rPr lang="en-US">
                <a:sym typeface="Palatino" pitchFamily="-105" charset="0"/>
              </a:rPr>
              <a:t>Third level</a:t>
            </a:r>
          </a:p>
          <a:p>
            <a:pPr lvl="3"/>
            <a:r>
              <a:rPr lang="en-US">
                <a:sym typeface="Palatino" pitchFamily="-105" charset="0"/>
              </a:rPr>
              <a:t>Fourth level</a:t>
            </a:r>
          </a:p>
          <a:p>
            <a:pPr lvl="4"/>
            <a:r>
              <a:rPr lang="en-US">
                <a:sym typeface="Palatino" pitchFamily="-105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093" r:id="rId1"/>
    <p:sldLayoutId id="2147491094" r:id="rId2"/>
    <p:sldLayoutId id="2147491095" r:id="rId3"/>
    <p:sldLayoutId id="2147491096" r:id="rId4"/>
    <p:sldLayoutId id="2147491097" r:id="rId5"/>
    <p:sldLayoutId id="2147491098" r:id="rId6"/>
    <p:sldLayoutId id="2147491099" r:id="rId7"/>
    <p:sldLayoutId id="2147491100" r:id="rId8"/>
    <p:sldLayoutId id="2147491101" r:id="rId9"/>
    <p:sldLayoutId id="2147491102" r:id="rId10"/>
    <p:sldLayoutId id="2147491103" r:id="rId11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239713" indent="-23971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1pPr>
      <a:lvl2pPr marL="520700" indent="-198438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2pPr>
      <a:lvl3pPr marL="801688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3pPr>
      <a:lvl4pPr marL="1123950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4pPr>
      <a:lvl5pPr marL="1444625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5pPr>
      <a:lvl6pPr marL="321440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6pPr>
      <a:lvl7pPr marL="642882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7pPr>
      <a:lvl8pPr marL="964323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8pPr>
      <a:lvl9pPr marL="1285763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91104" r:id="rId1"/>
    <p:sldLayoutId id="2147491105" r:id="rId2"/>
    <p:sldLayoutId id="2147491106" r:id="rId3"/>
    <p:sldLayoutId id="2147491107" r:id="rId4"/>
    <p:sldLayoutId id="2147491108" r:id="rId5"/>
    <p:sldLayoutId id="2147491109" r:id="rId6"/>
    <p:sldLayoutId id="2147491110" r:id="rId7"/>
    <p:sldLayoutId id="2147491111" r:id="rId8"/>
    <p:sldLayoutId id="2147491112" r:id="rId9"/>
    <p:sldLayoutId id="2147491113" r:id="rId10"/>
    <p:sldLayoutId id="2147491114" r:id="rId11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239713" indent="-23971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1pPr>
      <a:lvl2pPr marL="520700" indent="-198438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2pPr>
      <a:lvl3pPr marL="801688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3pPr>
      <a:lvl4pPr marL="1123950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4pPr>
      <a:lvl5pPr marL="1444625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5pPr>
      <a:lvl6pPr marL="321440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6pPr>
      <a:lvl7pPr marL="642882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7pPr>
      <a:lvl8pPr marL="964323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8pPr>
      <a:lvl9pPr marL="1285763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91115" r:id="rId1"/>
    <p:sldLayoutId id="2147491116" r:id="rId2"/>
    <p:sldLayoutId id="2147491117" r:id="rId3"/>
    <p:sldLayoutId id="2147491118" r:id="rId4"/>
    <p:sldLayoutId id="2147491119" r:id="rId5"/>
    <p:sldLayoutId id="2147491120" r:id="rId6"/>
    <p:sldLayoutId id="2147491121" r:id="rId7"/>
    <p:sldLayoutId id="2147491122" r:id="rId8"/>
    <p:sldLayoutId id="2147491123" r:id="rId9"/>
    <p:sldLayoutId id="2147491124" r:id="rId10"/>
    <p:sldLayoutId id="2147491125" r:id="rId11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l" rtl="0" fontAlgn="base">
        <a:spcBef>
          <a:spcPct val="0"/>
        </a:spcBef>
        <a:spcAft>
          <a:spcPct val="0"/>
        </a:spcAft>
        <a:defRPr sz="33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239713" indent="-23971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1pPr>
      <a:lvl2pPr marL="520700" indent="-198438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2pPr>
      <a:lvl3pPr marL="801688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3pPr>
      <a:lvl4pPr marL="1123950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4pPr>
      <a:lvl5pPr marL="1444625" indent="-158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5" charset="0"/>
        </a:defRPr>
      </a:lvl5pPr>
      <a:lvl6pPr marL="321440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6pPr>
      <a:lvl7pPr marL="642882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7pPr>
      <a:lvl8pPr marL="964323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8pPr>
      <a:lvl9pPr marL="1285763" algn="l" rtl="0" fontAlgn="base">
        <a:spcBef>
          <a:spcPct val="0"/>
        </a:spcBef>
        <a:spcAft>
          <a:spcPct val="0"/>
        </a:spcAft>
        <a:defRPr sz="1400">
          <a:solidFill>
            <a:srgbClr val="4D4D4D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204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5" charset="0"/>
              </a:rPr>
              <a:t>Click to edit Master title style</a:t>
            </a:r>
          </a:p>
        </p:txBody>
      </p:sp>
      <p:sp>
        <p:nvSpPr>
          <p:cNvPr id="40653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65763" y="1839913"/>
            <a:ext cx="2786062" cy="441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pitchFamily="-105" charset="0"/>
              </a:rPr>
              <a:t>Click to edit Master text styles</a:t>
            </a:r>
          </a:p>
          <a:p>
            <a:pPr lvl="1"/>
            <a:r>
              <a:rPr lang="en-US">
                <a:sym typeface="Palatino" pitchFamily="-105" charset="0"/>
              </a:rPr>
              <a:t>Second level</a:t>
            </a:r>
          </a:p>
          <a:p>
            <a:pPr lvl="2"/>
            <a:r>
              <a:rPr lang="en-US">
                <a:sym typeface="Palatino" pitchFamily="-105" charset="0"/>
              </a:rPr>
              <a:t>Third level</a:t>
            </a:r>
          </a:p>
          <a:p>
            <a:pPr lvl="3"/>
            <a:r>
              <a:rPr lang="en-US">
                <a:sym typeface="Palatino" pitchFamily="-105" charset="0"/>
              </a:rPr>
              <a:t>Fourth level</a:t>
            </a:r>
          </a:p>
          <a:p>
            <a:pPr lvl="4"/>
            <a:r>
              <a:rPr lang="en-US">
                <a:sym typeface="Palatino" pitchFamily="-105" charset="0"/>
              </a:rPr>
              <a:t>Fifth level</a:t>
            </a:r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1000125" y="1419225"/>
            <a:ext cx="7146925" cy="0"/>
          </a:xfrm>
          <a:prstGeom prst="line">
            <a:avLst/>
          </a:prstGeom>
          <a:noFill/>
          <a:ln w="12700">
            <a:solidFill>
              <a:srgbClr val="A5A59F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" dist="12699" dir="5400000" algn="ctr" rotWithShape="0">
              <a:schemeClr val="bg2">
                <a:alpha val="81999"/>
              </a:schemeClr>
            </a:outerShdw>
          </a:effectLst>
        </p:spPr>
        <p:txBody>
          <a:bodyPr lIns="64288" tIns="32144" rIns="64288" bIns="32144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Gill Sans" pitchFamily="-106" charset="0"/>
              <a:ea typeface="ヒラギノ角ゴ ProN W3" pitchFamily="-106" charset="-128"/>
              <a:cs typeface="ヒラギノ角ゴ ProN W3" pitchFamily="-106" charset="-128"/>
              <a:sym typeface="Gill Sans" pitchFamily="-10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126" r:id="rId1"/>
    <p:sldLayoutId id="2147491127" r:id="rId2"/>
    <p:sldLayoutId id="2147491128" r:id="rId3"/>
    <p:sldLayoutId id="2147491129" r:id="rId4"/>
    <p:sldLayoutId id="2147491130" r:id="rId5"/>
    <p:sldLayoutId id="2147491131" r:id="rId6"/>
    <p:sldLayoutId id="2147491132" r:id="rId7"/>
    <p:sldLayoutId id="2147491133" r:id="rId8"/>
    <p:sldLayoutId id="2147491134" r:id="rId9"/>
    <p:sldLayoutId id="2147491135" r:id="rId10"/>
    <p:sldLayoutId id="2147491136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+mj-lt"/>
          <a:ea typeface="+mj-ea"/>
          <a:cs typeface="+mj-cs"/>
          <a:sym typeface="Copperplate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5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500">
          <a:solidFill>
            <a:srgbClr val="000000"/>
          </a:solidFill>
          <a:latin typeface="Copperplate" pitchFamily="-106" charset="0"/>
          <a:ea typeface="ヒラギノ明朝 ProN W3" pitchFamily="-106" charset="-128"/>
          <a:cs typeface="ヒラギノ明朝 ProN W3" pitchFamily="-106" charset="-128"/>
          <a:sym typeface="Copperplate" pitchFamily="-106" charset="0"/>
        </a:defRPr>
      </a:lvl9pPr>
    </p:titleStyle>
    <p:bodyStyle>
      <a:lvl1pPr marL="555625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1pPr>
      <a:lvl2pPr marL="868363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2pPr>
      <a:lvl3pPr marL="1179513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3pPr>
      <a:lvl4pPr marL="1492250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4pPr>
      <a:lvl5pPr marL="1804988" indent="-368300" algn="l" rtl="0" eaLnBrk="0" fontAlgn="base" hangingPunct="0">
        <a:spcBef>
          <a:spcPts val="2113"/>
        </a:spcBef>
        <a:spcAft>
          <a:spcPct val="0"/>
        </a:spcAft>
        <a:buSzPct val="100000"/>
        <a:buFont typeface="Palatino" pitchFamily="-105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5" charset="0"/>
        </a:defRPr>
      </a:lvl5pPr>
      <a:lvl6pPr marL="2128430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6pPr>
      <a:lvl7pPr marL="2449870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7pPr>
      <a:lvl8pPr marL="2771312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8pPr>
      <a:lvl9pPr marL="3092753" indent="-369434" algn="l" rtl="0" fontAlgn="base">
        <a:spcBef>
          <a:spcPts val="2109"/>
        </a:spcBef>
        <a:spcAft>
          <a:spcPct val="0"/>
        </a:spcAft>
        <a:buSzPct val="100000"/>
        <a:buFont typeface="Palatino" pitchFamily="-106" charset="0"/>
        <a:buChar char="•"/>
        <a:defRPr sz="2500">
          <a:solidFill>
            <a:srgbClr val="404040"/>
          </a:solidFill>
          <a:latin typeface="+mn-lt"/>
          <a:ea typeface="+mn-ea"/>
          <a:cs typeface="+mn-cs"/>
          <a:sym typeface="Palatino" pitchFamily="-106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ime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400800"/>
            <a:ext cx="335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ime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fld id="{98C145CE-649D-F44E-ADE9-7CA7C3C6F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8823" name="Picture 7" descr="Meatball_black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52400" y="152400"/>
            <a:ext cx="9906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1137" r:id="rId1"/>
    <p:sldLayoutId id="2147491138" r:id="rId2"/>
    <p:sldLayoutId id="2147491139" r:id="rId3"/>
    <p:sldLayoutId id="2147491140" r:id="rId4"/>
    <p:sldLayoutId id="2147491141" r:id="rId5"/>
    <p:sldLayoutId id="2147491142" r:id="rId6"/>
    <p:sldLayoutId id="2147491143" r:id="rId7"/>
    <p:sldLayoutId id="2147491144" r:id="rId8"/>
    <p:sldLayoutId id="2147491145" r:id="rId9"/>
    <p:sldLayoutId id="2147491146" r:id="rId10"/>
    <p:sldLayoutId id="214749114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5pPr>
      <a:lvl6pPr marL="4571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6pPr>
      <a:lvl7pPr marL="91430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7pPr>
      <a:lvl8pPr marL="137146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8pPr>
      <a:lvl9pPr marL="182861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pitchFamily="-106" charset="-128"/>
          <a:cs typeface="ヒラギノ角ゴ Pro W3" pitchFamily="-106" charset="-128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pitchFamily="-106" charset="-128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5pPr>
      <a:lvl6pPr marL="2514343" indent="-22857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496" indent="-22857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650" indent="-22857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5802" indent="-22857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6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0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3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6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0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72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6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Times New Roman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Times New Roman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fld id="{ACA084F0-0668-FB40-8D35-A92C399FD3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31111" name="Picture 7" descr="Meatball_black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52400" y="152400"/>
            <a:ext cx="1225550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1148" r:id="rId1"/>
    <p:sldLayoutId id="2147491149" r:id="rId2"/>
    <p:sldLayoutId id="2147491150" r:id="rId3"/>
    <p:sldLayoutId id="2147491151" r:id="rId4"/>
    <p:sldLayoutId id="2147491152" r:id="rId5"/>
    <p:sldLayoutId id="2147491153" r:id="rId6"/>
    <p:sldLayoutId id="2147491154" r:id="rId7"/>
    <p:sldLayoutId id="2147491155" r:id="rId8"/>
    <p:sldLayoutId id="2147491156" r:id="rId9"/>
    <p:sldLayoutId id="2147491157" r:id="rId10"/>
    <p:sldLayoutId id="214749115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5pPr>
      <a:lvl6pPr marL="45710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6pPr>
      <a:lvl7pPr marL="91421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7pPr>
      <a:lvl8pPr marL="137132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8pPr>
      <a:lvl9pPr marL="182842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pitchFamily="-106" charset="-128"/>
          <a:cs typeface="ヒラギノ角ゴ Pro W3" pitchFamily="-106" charset="-128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pitchFamily="-106" charset="-128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5pPr>
      <a:lvl6pPr marL="2514087" indent="-228552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192" indent="-228552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299" indent="-228552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5404" indent="-228552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2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0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6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2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0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4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2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433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fld id="{FB5DA6A3-472E-7543-BD48-42AB3CE418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159" r:id="rId1"/>
    <p:sldLayoutId id="2147491160" r:id="rId2"/>
    <p:sldLayoutId id="2147491161" r:id="rId3"/>
    <p:sldLayoutId id="2147491162" r:id="rId4"/>
    <p:sldLayoutId id="2147491163" r:id="rId5"/>
    <p:sldLayoutId id="2147491164" r:id="rId6"/>
    <p:sldLayoutId id="2147491165" r:id="rId7"/>
    <p:sldLayoutId id="2147491166" r:id="rId8"/>
    <p:sldLayoutId id="2147491167" r:id="rId9"/>
    <p:sldLayoutId id="2147491168" r:id="rId10"/>
    <p:sldLayoutId id="214749116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ヒラギノ角ゴ Pro W3" pitchFamily="-106" charset="-128"/>
          <a:cs typeface="ヒラギノ角ゴ Pro W3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ヒラギノ角ゴ Pro W3" pitchFamily="-106" charset="-128"/>
          <a:cs typeface="ヒラギノ角ゴ Pro W3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ヒラギノ角ゴ Pro W3" pitchFamily="-106" charset="-128"/>
          <a:cs typeface="ヒラギノ角ゴ Pro W3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ヒラギノ角ゴ Pro W3" pitchFamily="-106" charset="-128"/>
          <a:cs typeface="ヒラギノ角ゴ Pro W3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ヒラギノ角ゴ Pro W3" pitchFamily="-106" charset="-128"/>
          <a:cs typeface="ヒラギノ角ゴ Pro W3" pitchFamily="-106" charset="-128"/>
        </a:defRPr>
      </a:lvl5pPr>
      <a:lvl6pPr marL="457177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</a:defRPr>
      </a:lvl6pPr>
      <a:lvl7pPr marL="914353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</a:defRPr>
      </a:lvl7pPr>
      <a:lvl8pPr marL="137153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</a:defRPr>
      </a:lvl8pPr>
      <a:lvl9pPr marL="1828706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itchFamily="-105" charset="0"/>
        <a:buChar char="•"/>
        <a:defRPr sz="3200">
          <a:solidFill>
            <a:schemeClr val="bg1"/>
          </a:solidFill>
          <a:latin typeface="+mn-lt"/>
          <a:ea typeface="ヒラギノ角ゴ Pro W3" pitchFamily="-106" charset="-128"/>
          <a:cs typeface="ヒラギノ角ゴ Pro W3" pitchFamily="-106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itchFamily="-105" charset="0"/>
        <a:buChar char="–"/>
        <a:defRPr sz="2800">
          <a:solidFill>
            <a:schemeClr val="bg1"/>
          </a:solidFill>
          <a:latin typeface="+mn-lt"/>
          <a:ea typeface="ヒラギノ角ゴ Pro W3" pitchFamily="-106" charset="-128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itchFamily="-105" charset="0"/>
        <a:buChar char="•"/>
        <a:defRPr sz="2400">
          <a:solidFill>
            <a:schemeClr val="bg1"/>
          </a:solidFill>
          <a:latin typeface="+mn-lt"/>
          <a:ea typeface="ＭＳ Ｐゴシック" pitchFamily="-107" charset="-128"/>
          <a:cs typeface="ＭＳ Ｐゴシック" pitchFamily="-107" charset="-128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itchFamily="-105" charset="0"/>
        <a:buChar char="–"/>
        <a:defRPr sz="2000">
          <a:solidFill>
            <a:schemeClr val="bg1"/>
          </a:solidFill>
          <a:latin typeface="+mn-lt"/>
          <a:ea typeface="ＭＳ Ｐゴシック" pitchFamily="-107" charset="-128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itchFamily="-105" charset="0"/>
        <a:buChar char="»"/>
        <a:defRPr sz="2000">
          <a:solidFill>
            <a:schemeClr val="bg1"/>
          </a:solidFill>
          <a:latin typeface="+mn-lt"/>
          <a:ea typeface="ＭＳ Ｐゴシック" pitchFamily="-107" charset="-128"/>
        </a:defRPr>
      </a:lvl5pPr>
      <a:lvl6pPr marL="2514471" indent="-228588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bg1"/>
          </a:solidFill>
          <a:latin typeface="+mn-lt"/>
        </a:defRPr>
      </a:lvl6pPr>
      <a:lvl7pPr marL="2971648" indent="-228588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bg1"/>
          </a:solidFill>
          <a:latin typeface="+mn-lt"/>
        </a:defRPr>
      </a:lvl7pPr>
      <a:lvl8pPr marL="3428825" indent="-228588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bg1"/>
          </a:solidFill>
          <a:latin typeface="+mn-lt"/>
        </a:defRPr>
      </a:lvl8pPr>
      <a:lvl9pPr marL="3886001" indent="-228588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76200"/>
            <a:ext cx="8839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0025" y="1143000"/>
            <a:ext cx="8839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bg1"/>
                </a:solidFill>
                <a:latin typeface="Times New Roman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bg1"/>
                </a:solidFill>
                <a:latin typeface="Times New Roman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fld id="{67903EBA-F789-6D41-9925-EF1BA1B21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170" r:id="rId1"/>
    <p:sldLayoutId id="2147491171" r:id="rId2"/>
    <p:sldLayoutId id="2147491172" r:id="rId3"/>
    <p:sldLayoutId id="2147491173" r:id="rId4"/>
    <p:sldLayoutId id="2147491174" r:id="rId5"/>
    <p:sldLayoutId id="2147491175" r:id="rId6"/>
    <p:sldLayoutId id="2147491176" r:id="rId7"/>
    <p:sldLayoutId id="2147491177" r:id="rId8"/>
    <p:sldLayoutId id="2147491178" r:id="rId9"/>
    <p:sldLayoutId id="2147491179" r:id="rId10"/>
    <p:sldLayoutId id="2147491180" r:id="rId11"/>
    <p:sldLayoutId id="2147491181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CCFF"/>
          </a:solidFill>
          <a:latin typeface="+mj-lt"/>
          <a:ea typeface="ヒラギノ角ゴ Pro W3" pitchFamily="-108" charset="-128"/>
          <a:cs typeface="ヒラギノ角ゴ Pro W3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CCFF"/>
          </a:solidFill>
          <a:latin typeface="Arial" pitchFamily="-108" charset="0"/>
          <a:ea typeface="ヒラギノ角ゴ Pro W3" pitchFamily="-108" charset="-128"/>
          <a:cs typeface="ヒラギノ角ゴ Pro W3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CCFF"/>
          </a:solidFill>
          <a:latin typeface="Arial" pitchFamily="-108" charset="0"/>
          <a:ea typeface="ヒラギノ角ゴ Pro W3" pitchFamily="-108" charset="-128"/>
          <a:cs typeface="ヒラギノ角ゴ Pro W3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CCFF"/>
          </a:solidFill>
          <a:latin typeface="Arial" pitchFamily="-108" charset="0"/>
          <a:ea typeface="ヒラギノ角ゴ Pro W3" pitchFamily="-108" charset="-128"/>
          <a:cs typeface="ヒラギノ角ゴ Pro W3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CCFF"/>
          </a:solidFill>
          <a:latin typeface="Arial" pitchFamily="-108" charset="0"/>
          <a:ea typeface="ヒラギノ角ゴ Pro W3" pitchFamily="-108" charset="-128"/>
          <a:cs typeface="ヒラギノ角ゴ Pro W3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CCFF"/>
          </a:solidFill>
          <a:latin typeface="Arial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CCFF"/>
          </a:solidFill>
          <a:latin typeface="Arial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CCFF"/>
          </a:solidFill>
          <a:latin typeface="Arial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CCFF"/>
          </a:solidFill>
          <a:latin typeface="Arial" pitchFamily="-10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00"/>
          </a:solidFill>
          <a:latin typeface="+mn-lt"/>
          <a:ea typeface="ヒラギノ角ゴ Pro W3" pitchFamily="-108" charset="-128"/>
          <a:cs typeface="ヒラギノ角ゴ Pro W3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00"/>
          </a:solidFill>
          <a:latin typeface="+mn-lt"/>
          <a:ea typeface="ヒラギノ角ゴ Pro W3" pitchFamily="-10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00"/>
          </a:solidFill>
          <a:latin typeface="+mn-lt"/>
          <a:ea typeface="ＭＳ Ｐゴシック" pitchFamily="-107" charset="-128"/>
          <a:cs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FFFF00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FFFF00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00"/>
          </a:solidFill>
          <a:latin typeface="+mn-lt"/>
          <a:ea typeface="ヒラギノ角ゴ Pro W3" pitchFamily="-108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00"/>
          </a:solidFill>
          <a:latin typeface="+mn-lt"/>
          <a:ea typeface="ヒラギノ角ゴ Pro W3" pitchFamily="-108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00"/>
          </a:solidFill>
          <a:latin typeface="+mn-lt"/>
          <a:ea typeface="ヒラギノ角ゴ Pro W3" pitchFamily="-108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00"/>
          </a:solidFill>
          <a:latin typeface="+mn-lt"/>
          <a:ea typeface="ヒラギノ角ゴ Pro W3" pitchFamily="-10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imes" pitchFamily="-107" charset="0"/>
                <a:ea typeface="ヒラギノ角ゴ Pro W3" pitchFamily="-107" charset="-128"/>
                <a:cs typeface="ヒラギノ角ゴ Pro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400800"/>
            <a:ext cx="335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imes" pitchFamily="-107" charset="0"/>
                <a:ea typeface="ヒラギノ角ゴ Pro W3" pitchFamily="-107" charset="-128"/>
                <a:cs typeface="ヒラギノ角ゴ Pro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fld id="{270ED41E-2EDE-604E-8F2C-6A15195F68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68999" name="Picture 7" descr="Meatball_black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152400" y="152400"/>
            <a:ext cx="9906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1182" r:id="rId1"/>
    <p:sldLayoutId id="2147491183" r:id="rId2"/>
    <p:sldLayoutId id="2147491184" r:id="rId3"/>
    <p:sldLayoutId id="2147491185" r:id="rId4"/>
    <p:sldLayoutId id="2147491186" r:id="rId5"/>
    <p:sldLayoutId id="2147491187" r:id="rId6"/>
    <p:sldLayoutId id="2147491188" r:id="rId7"/>
    <p:sldLayoutId id="2147491189" r:id="rId8"/>
    <p:sldLayoutId id="2147491190" r:id="rId9"/>
    <p:sldLayoutId id="2147491191" r:id="rId10"/>
    <p:sldLayoutId id="2147491192" r:id="rId11"/>
    <p:sldLayoutId id="2147491193" r:id="rId12"/>
    <p:sldLayoutId id="2147491194" r:id="rId13"/>
    <p:sldLayoutId id="2147491285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pitchFamily="-106" charset="-128"/>
          <a:cs typeface="ヒラギノ角ゴ Pro W3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88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03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Times New Roman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8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03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Times New Roman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defRPr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3788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03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Times New Roman" pitchFamily="-107" charset="0"/>
                <a:ea typeface="Arial" pitchFamily="-107" charset="0"/>
                <a:cs typeface="Arial" pitchFamily="-107" charset="0"/>
                <a:sym typeface="Gill Sans" pitchFamily="-107" charset="0"/>
              </a:defRPr>
            </a:lvl1pPr>
          </a:lstStyle>
          <a:p>
            <a:pPr>
              <a:defRPr/>
            </a:pPr>
            <a:fld id="{C0EAB94E-1E0D-D945-AAB4-0F2E70312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84359" name="Picture 7" descr="Meatball_black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152400" y="152400"/>
            <a:ext cx="9906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1195" r:id="rId1"/>
    <p:sldLayoutId id="2147491196" r:id="rId2"/>
    <p:sldLayoutId id="2147491197" r:id="rId3"/>
    <p:sldLayoutId id="2147491198" r:id="rId4"/>
    <p:sldLayoutId id="2147491199" r:id="rId5"/>
    <p:sldLayoutId id="2147491200" r:id="rId6"/>
    <p:sldLayoutId id="2147491201" r:id="rId7"/>
    <p:sldLayoutId id="2147491202" r:id="rId8"/>
    <p:sldLayoutId id="2147491203" r:id="rId9"/>
    <p:sldLayoutId id="2147491204" r:id="rId10"/>
    <p:sldLayoutId id="2147491205" r:id="rId11"/>
    <p:sldLayoutId id="2147491206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665288"/>
            <a:ext cx="82581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9955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831850"/>
            <a:ext cx="827563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52330" name="Rectangle 1066"/>
          <p:cNvSpPr>
            <a:spLocks noChangeArrowheads="1"/>
          </p:cNvSpPr>
          <p:nvPr userDrawn="1"/>
        </p:nvSpPr>
        <p:spPr bwMode="auto">
          <a:xfrm>
            <a:off x="127000" y="6673850"/>
            <a:ext cx="1841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endParaRPr lang="en-US" sz="700">
              <a:solidFill>
                <a:srgbClr val="003399"/>
              </a:solidFill>
              <a:latin typeface="Arial" charset="0"/>
              <a:ea typeface="ヒラギノ角ゴ ProN W3" pitchFamily="32" charset="-128"/>
              <a:cs typeface="ヒラギノ角ゴ ProN W3" pitchFamily="32" charset="-128"/>
              <a:sym typeface="Gill Sans" pitchFamily="32" charset="0"/>
            </a:endParaRPr>
          </a:p>
        </p:txBody>
      </p:sp>
      <p:sp>
        <p:nvSpPr>
          <p:cNvPr id="652341" name="Rectangle 107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50300" y="6615113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Gill Sans" pitchFamily="32" charset="0"/>
                <a:ea typeface="ヒラギノ角ゴ ProN W3" pitchFamily="32" charset="-128"/>
                <a:cs typeface="ヒラギノ角ゴ ProN W3" pitchFamily="32" charset="-128"/>
                <a:sym typeface="Gill Sans" pitchFamily="32" charset="0"/>
              </a:defRPr>
            </a:lvl1pPr>
          </a:lstStyle>
          <a:p>
            <a:pPr>
              <a:defRPr/>
            </a:pPr>
            <a:fld id="{574B57C3-0996-4247-8458-4D37C7156B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09958" name="Picture 1078" descr="jwst_circle_design3"/>
          <p:cNvPicPr preferRelativeResize="0">
            <a:picLocks noChangeAspect="1" noChangeArrowheads="1"/>
          </p:cNvPicPr>
          <p:nvPr userDrawn="1"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58813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2343" name="Rectangle 107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6225"/>
            <a:ext cx="10541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 smtClean="0">
                <a:solidFill>
                  <a:schemeClr val="tx1"/>
                </a:solidFill>
                <a:latin typeface="+mj-lt"/>
                <a:ea typeface="ヒラギノ角ゴ ProN W3" pitchFamily="32" charset="-128"/>
                <a:cs typeface="ヒラギノ角ゴ ProN W3" pitchFamily="32" charset="-128"/>
                <a:sym typeface="Gill Sans" pitchFamily="32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52344" name="Rectangle 108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52600" y="6626225"/>
            <a:ext cx="670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smtClean="0">
                <a:solidFill>
                  <a:schemeClr val="tx1"/>
                </a:solidFill>
                <a:latin typeface="+mj-lt"/>
                <a:ea typeface="ヒラギノ角ゴ ProN W3" pitchFamily="32" charset="-128"/>
                <a:cs typeface="ヒラギノ角ゴ ProN W3" pitchFamily="32" charset="-128"/>
                <a:sym typeface="Gill Sans" pitchFamily="32" charset="0"/>
              </a:defRPr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218" r:id="rId1"/>
    <p:sldLayoutId id="2147491286" r:id="rId2"/>
    <p:sldLayoutId id="2147491219" r:id="rId3"/>
    <p:sldLayoutId id="2147491287" r:id="rId4"/>
    <p:sldLayoutId id="2147491220" r:id="rId5"/>
    <p:sldLayoutId id="2147491221" r:id="rId6"/>
    <p:sldLayoutId id="2147491222" r:id="rId7"/>
    <p:sldLayoutId id="2147491223" r:id="rId8"/>
    <p:sldLayoutId id="2147491224" r:id="rId9"/>
    <p:sldLayoutId id="2147491225" r:id="rId10"/>
    <p:sldLayoutId id="2147491226" r:id="rId11"/>
    <p:sldLayoutId id="2147491227" r:id="rId12"/>
    <p:sldLayoutId id="2147491228" r:id="rId13"/>
    <p:sldLayoutId id="2147491229" r:id="rId14"/>
    <p:sldLayoutId id="2147491230" r:id="rId15"/>
    <p:sldLayoutId id="2147491231" r:id="rId16"/>
    <p:sldLayoutId id="2147491232" r:id="rId17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+mj-lt"/>
          <a:ea typeface="ＭＳ Ｐゴシック" pitchFamily="33" charset="-128"/>
          <a:cs typeface="ＭＳ Ｐゴシック" pitchFamily="33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ea typeface="ＭＳ Ｐゴシック" pitchFamily="33" charset="-128"/>
          <a:cs typeface="ＭＳ Ｐゴシック" pitchFamily="3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ea typeface="ＭＳ Ｐゴシック" pitchFamily="33" charset="-128"/>
          <a:cs typeface="ＭＳ Ｐゴシック" pitchFamily="3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ea typeface="ＭＳ Ｐゴシック" pitchFamily="33" charset="-128"/>
          <a:cs typeface="ＭＳ Ｐゴシック" pitchFamily="3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ea typeface="ＭＳ Ｐゴシック" pitchFamily="33" charset="-128"/>
          <a:cs typeface="ＭＳ Ｐゴシック" pitchFamily="33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</a:defRPr>
      </a:lvl9pPr>
    </p:titleStyle>
    <p:bodyStyle>
      <a:lvl1pPr marL="234950" indent="-234950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Font typeface="Wingdings" pitchFamily="-105" charset="2"/>
        <a:buChar char="§"/>
        <a:defRPr sz="2000" b="1">
          <a:solidFill>
            <a:schemeClr val="tx1"/>
          </a:solidFill>
          <a:latin typeface="+mn-lt"/>
          <a:ea typeface="ＭＳ Ｐゴシック" pitchFamily="33" charset="-128"/>
          <a:cs typeface="ＭＳ Ｐゴシック" pitchFamily="33" charset="-128"/>
        </a:defRPr>
      </a:lvl1pPr>
      <a:lvl2pPr marL="685800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  <a:ea typeface="ＭＳ Ｐゴシック" pitchFamily="32" charset="-128"/>
        </a:defRPr>
      </a:lvl2pPr>
      <a:lvl3pPr marL="969963" indent="-169863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Font typeface="Palatino Linotype" charset="0"/>
        <a:buChar char="-"/>
        <a:defRPr sz="1900">
          <a:solidFill>
            <a:schemeClr val="tx1"/>
          </a:solidFill>
          <a:latin typeface="+mn-lt"/>
          <a:ea typeface="ＭＳ Ｐゴシック" pitchFamily="32" charset="-128"/>
        </a:defRPr>
      </a:lvl3pPr>
      <a:lvl4pPr marL="1290638" indent="-2063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Font typeface="Wingdings" pitchFamily="-105" charset="2"/>
        <a:buChar char="§"/>
        <a:defRPr sz="1900">
          <a:solidFill>
            <a:schemeClr val="tx1"/>
          </a:solidFill>
          <a:latin typeface="+mn-lt"/>
          <a:ea typeface="ＭＳ Ｐゴシック" pitchFamily="32" charset="-128"/>
        </a:defRPr>
      </a:lvl4pPr>
      <a:lvl5pPr marL="16367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  <a:ea typeface="ＭＳ Ｐゴシック" pitchFamily="32" charset="-128"/>
        </a:defRPr>
      </a:lvl5pPr>
      <a:lvl6pPr marL="20939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6pPr>
      <a:lvl7pPr marL="25511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7pPr>
      <a:lvl8pPr marL="30083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8pPr>
      <a:lvl9pPr marL="34655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665288"/>
            <a:ext cx="82581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4681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831850"/>
            <a:ext cx="827563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52330" name="Rectangle 1066"/>
          <p:cNvSpPr>
            <a:spLocks noChangeArrowheads="1"/>
          </p:cNvSpPr>
          <p:nvPr userDrawn="1"/>
        </p:nvSpPr>
        <p:spPr bwMode="auto">
          <a:xfrm>
            <a:off x="127000" y="6673850"/>
            <a:ext cx="1841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endParaRPr lang="en-US" sz="700">
              <a:solidFill>
                <a:srgbClr val="003399"/>
              </a:solidFill>
              <a:latin typeface="Arial" charset="0"/>
              <a:ea typeface="ヒラギノ角ゴ ProN W3" pitchFamily="32" charset="-128"/>
              <a:cs typeface="ヒラギノ角ゴ ProN W3" pitchFamily="32" charset="-128"/>
              <a:sym typeface="Gill Sans" pitchFamily="32" charset="0"/>
            </a:endParaRPr>
          </a:p>
        </p:txBody>
      </p:sp>
      <p:sp>
        <p:nvSpPr>
          <p:cNvPr id="652341" name="Rectangle 107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629400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" pitchFamily="32" charset="0"/>
                <a:ea typeface="ヒラギノ角ゴ ProN W3" pitchFamily="32" charset="-128"/>
                <a:cs typeface="ヒラギノ角ゴ ProN W3" pitchFamily="32" charset="-128"/>
                <a:sym typeface="Gill Sans" pitchFamily="32" charset="0"/>
              </a:defRPr>
            </a:lvl1pPr>
          </a:lstStyle>
          <a:p>
            <a:pPr>
              <a:defRPr/>
            </a:pPr>
            <a:fld id="{49265753-AB55-9A47-A3A3-684880ABE8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546822" name="Picture 1078" descr="jwst_circle_design3"/>
          <p:cNvPicPr preferRelativeResize="0">
            <a:picLocks noChangeAspect="1" noChangeArrowheads="1"/>
          </p:cNvPicPr>
          <p:nvPr userDrawn="1"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58813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2343" name="Rectangle 107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6225"/>
            <a:ext cx="10541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 smtClean="0">
                <a:latin typeface="+mj-lt"/>
                <a:ea typeface="ヒラギノ角ゴ ProN W3" pitchFamily="32" charset="-128"/>
                <a:cs typeface="ヒラギノ角ゴ ProN W3" pitchFamily="32" charset="-128"/>
                <a:sym typeface="Gill Sans" pitchFamily="3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2344" name="Rectangle 108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52600" y="6619875"/>
            <a:ext cx="5715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smtClean="0">
                <a:latin typeface="+mj-lt"/>
                <a:ea typeface="ヒラギノ角ゴ ProN W3" pitchFamily="32" charset="-128"/>
                <a:cs typeface="ヒラギノ角ゴ ProN W3" pitchFamily="32" charset="-128"/>
                <a:sym typeface="Gill Sans" pitchFamily="32" charset="0"/>
              </a:defRPr>
            </a:lvl1pPr>
          </a:lstStyle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248" r:id="rId1"/>
    <p:sldLayoutId id="2147491290" r:id="rId2"/>
    <p:sldLayoutId id="2147491249" r:id="rId3"/>
    <p:sldLayoutId id="2147491291" r:id="rId4"/>
    <p:sldLayoutId id="2147491250" r:id="rId5"/>
    <p:sldLayoutId id="2147491251" r:id="rId6"/>
    <p:sldLayoutId id="2147491252" r:id="rId7"/>
    <p:sldLayoutId id="2147491253" r:id="rId8"/>
    <p:sldLayoutId id="2147491254" r:id="rId9"/>
    <p:sldLayoutId id="2147491255" r:id="rId10"/>
    <p:sldLayoutId id="2147491256" r:id="rId11"/>
    <p:sldLayoutId id="2147491257" r:id="rId12"/>
    <p:sldLayoutId id="2147491258" r:id="rId13"/>
    <p:sldLayoutId id="2147491259" r:id="rId14"/>
    <p:sldLayoutId id="2147491260" r:id="rId15"/>
    <p:sldLayoutId id="2147491261" r:id="rId16"/>
    <p:sldLayoutId id="2147491262" r:id="rId17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+mj-lt"/>
          <a:ea typeface="ＭＳ Ｐゴシック" pitchFamily="33" charset="-128"/>
          <a:cs typeface="ＭＳ Ｐゴシック" pitchFamily="33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ea typeface="ＭＳ Ｐゴシック" pitchFamily="33" charset="-128"/>
          <a:cs typeface="ＭＳ Ｐゴシック" pitchFamily="3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ea typeface="ＭＳ Ｐゴシック" pitchFamily="33" charset="-128"/>
          <a:cs typeface="ＭＳ Ｐゴシック" pitchFamily="3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ea typeface="ＭＳ Ｐゴシック" pitchFamily="33" charset="-128"/>
          <a:cs typeface="ＭＳ Ｐゴシック" pitchFamily="3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ea typeface="ＭＳ Ｐゴシック" pitchFamily="33" charset="-128"/>
          <a:cs typeface="ＭＳ Ｐゴシック" pitchFamily="33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</a:defRPr>
      </a:lvl9pPr>
    </p:titleStyle>
    <p:bodyStyle>
      <a:lvl1pPr marL="234950" indent="-234950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Font typeface="Wingdings" pitchFamily="-105" charset="2"/>
        <a:buChar char="§"/>
        <a:defRPr sz="2000" b="1">
          <a:solidFill>
            <a:schemeClr val="tx1"/>
          </a:solidFill>
          <a:latin typeface="+mn-lt"/>
          <a:ea typeface="ＭＳ Ｐゴシック" pitchFamily="33" charset="-128"/>
          <a:cs typeface="ＭＳ Ｐゴシック" pitchFamily="33" charset="-128"/>
        </a:defRPr>
      </a:lvl1pPr>
      <a:lvl2pPr marL="685800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  <a:ea typeface="ＭＳ Ｐゴシック" pitchFamily="32" charset="-128"/>
        </a:defRPr>
      </a:lvl2pPr>
      <a:lvl3pPr marL="969963" indent="-169863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Font typeface="Palatino Linotype" charset="0"/>
        <a:buChar char="-"/>
        <a:defRPr sz="1900">
          <a:solidFill>
            <a:schemeClr val="tx1"/>
          </a:solidFill>
          <a:latin typeface="+mn-lt"/>
          <a:ea typeface="ＭＳ Ｐゴシック" pitchFamily="32" charset="-128"/>
        </a:defRPr>
      </a:lvl3pPr>
      <a:lvl4pPr marL="1290638" indent="-2063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Font typeface="Wingdings" pitchFamily="-105" charset="2"/>
        <a:buChar char="§"/>
        <a:defRPr sz="1900">
          <a:solidFill>
            <a:schemeClr val="tx1"/>
          </a:solidFill>
          <a:latin typeface="+mn-lt"/>
          <a:ea typeface="ＭＳ Ｐゴシック" pitchFamily="32" charset="-128"/>
        </a:defRPr>
      </a:lvl4pPr>
      <a:lvl5pPr marL="16367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  <a:ea typeface="ＭＳ Ｐゴシック" pitchFamily="32" charset="-128"/>
        </a:defRPr>
      </a:lvl5pPr>
      <a:lvl6pPr marL="20939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6pPr>
      <a:lvl7pPr marL="25511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7pPr>
      <a:lvl8pPr marL="30083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8pPr>
      <a:lvl9pPr marL="34655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803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7" charset="0"/>
              </a:rPr>
              <a:t>Click to edit Master title style</a:t>
            </a:r>
          </a:p>
        </p:txBody>
      </p:sp>
      <p:pic>
        <p:nvPicPr>
          <p:cNvPr id="565251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565252" name="Group 3"/>
          <p:cNvGrpSpPr>
            <a:grpSpLocks/>
          </p:cNvGrpSpPr>
          <p:nvPr/>
        </p:nvGrpSpPr>
        <p:grpSpPr bwMode="auto">
          <a:xfrm>
            <a:off x="-17463" y="6732588"/>
            <a:ext cx="9178926" cy="161925"/>
            <a:chOff x="0" y="40"/>
            <a:chExt cx="8224" cy="144"/>
          </a:xfrm>
        </p:grpSpPr>
        <p:sp>
          <p:nvSpPr>
            <p:cNvPr id="1028" name="Rectangle 4"/>
            <p:cNvSpPr>
              <a:spLocks/>
            </p:cNvSpPr>
            <p:nvPr/>
          </p:nvSpPr>
          <p:spPr bwMode="auto">
            <a:xfrm>
              <a:off x="0" y="4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Gill Sans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endParaRPr>
            </a:p>
          </p:txBody>
        </p:sp>
        <p:sp>
          <p:nvSpPr>
            <p:cNvPr id="1029" name="Rectangle 5"/>
            <p:cNvSpPr>
              <a:spLocks/>
            </p:cNvSpPr>
            <p:nvPr/>
          </p:nvSpPr>
          <p:spPr bwMode="auto">
            <a:xfrm>
              <a:off x="105" y="74"/>
              <a:ext cx="253" cy="1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sz="800" b="1">
                  <a:solidFill>
                    <a:schemeClr val="tx1"/>
                  </a:solidFill>
                  <a:latin typeface="Helvetica Neue" pitchFamily="-107" charset="0"/>
                  <a:ea typeface="Helvetica Neue" pitchFamily="-107" charset="0"/>
                  <a:cs typeface="Helvetica Neue" pitchFamily="-107" charset="0"/>
                  <a:sym typeface="Helvetica Neue" pitchFamily="-107" charset="0"/>
                </a:rPr>
                <a:t>JWST</a:t>
              </a: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91263" r:id="rId1"/>
    <p:sldLayoutId id="2147491264" r:id="rId2"/>
    <p:sldLayoutId id="2147491265" r:id="rId3"/>
    <p:sldLayoutId id="2147491266" r:id="rId4"/>
    <p:sldLayoutId id="2147491267" r:id="rId5"/>
    <p:sldLayoutId id="2147491268" r:id="rId6"/>
    <p:sldLayoutId id="2147491269" r:id="rId7"/>
    <p:sldLayoutId id="2147491270" r:id="rId8"/>
    <p:sldLayoutId id="2147491271" r:id="rId9"/>
    <p:sldLayoutId id="2147491272" r:id="rId10"/>
    <p:sldLayoutId id="2147491273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Gill Sans" pitchFamily="-10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7" charset="0"/>
          <a:ea typeface="ヒラギノ角ゴ ProN W3" pitchFamily="-107" charset="-128"/>
          <a:cs typeface="ヒラギノ角ゴ ProN W3" pitchFamily="-107" charset="-128"/>
          <a:sym typeface="Gill Sans" pitchFamily="-10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7" charset="0"/>
          <a:ea typeface="ヒラギノ角ゴ ProN W3" pitchFamily="-107" charset="-128"/>
          <a:cs typeface="ヒラギノ角ゴ ProN W3" pitchFamily="-107" charset="-128"/>
          <a:sym typeface="Gill Sans" pitchFamily="-10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7" charset="0"/>
          <a:ea typeface="ヒラギノ角ゴ ProN W3" pitchFamily="-107" charset="-128"/>
          <a:cs typeface="ヒラギノ角ゴ ProN W3" pitchFamily="-107" charset="-128"/>
          <a:sym typeface="Gill Sans" pitchFamily="-10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7" charset="0"/>
          <a:ea typeface="ヒラギノ角ゴ ProN W3" pitchFamily="-107" charset="-128"/>
          <a:cs typeface="ヒラギノ角ゴ ProN W3" pitchFamily="-107" charset="-128"/>
          <a:sym typeface="Gill Sans" pitchFamily="-105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7" charset="0"/>
          <a:ea typeface="ヒラギノ角ゴ ProN W3" pitchFamily="-107" charset="-128"/>
          <a:cs typeface="ヒラギノ角ゴ ProN W3" pitchFamily="-107" charset="-128"/>
          <a:sym typeface="Gill Sans" pitchFamily="-107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7" charset="0"/>
          <a:ea typeface="ヒラギノ角ゴ ProN W3" pitchFamily="-107" charset="-128"/>
          <a:cs typeface="ヒラギノ角ゴ ProN W3" pitchFamily="-107" charset="-128"/>
          <a:sym typeface="Gill Sans" pitchFamily="-107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7" charset="0"/>
          <a:ea typeface="ヒラギノ角ゴ ProN W3" pitchFamily="-107" charset="-128"/>
          <a:cs typeface="ヒラギノ角ゴ ProN W3" pitchFamily="-107" charset="-128"/>
          <a:sym typeface="Gill Sans" pitchFamily="-107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ill Sans" pitchFamily="-107" charset="0"/>
          <a:ea typeface="ヒラギノ角ゴ ProN W3" pitchFamily="-107" charset="-128"/>
          <a:cs typeface="ヒラギノ角ゴ ProN W3" pitchFamily="-107" charset="-128"/>
          <a:sym typeface="Gill Sans" pitchFamily="-107" charset="0"/>
        </a:defRPr>
      </a:lvl9pPr>
    </p:titleStyle>
    <p:bodyStyle>
      <a:lvl1pPr marL="62388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936625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249363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562100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87483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96625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6pPr>
      <a:lvl7pPr marL="2518082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7pPr>
      <a:lvl8pPr marL="2839540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8pPr>
      <a:lvl9pPr marL="3160997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8036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05" charset="0"/>
              </a:rPr>
              <a:t>Click to edit Master title style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17860" y="6732985"/>
            <a:ext cx="9179719" cy="160735"/>
            <a:chOff x="0" y="40"/>
            <a:chExt cx="8224" cy="144"/>
          </a:xfrm>
        </p:grpSpPr>
        <p:sp>
          <p:nvSpPr>
            <p:cNvPr id="2051" name="Rectangle 3"/>
            <p:cNvSpPr>
              <a:spLocks/>
            </p:cNvSpPr>
            <p:nvPr/>
          </p:nvSpPr>
          <p:spPr bwMode="auto">
            <a:xfrm>
              <a:off x="0" y="4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Rectangle 4"/>
            <p:cNvSpPr>
              <a:spLocks/>
            </p:cNvSpPr>
            <p:nvPr/>
          </p:nvSpPr>
          <p:spPr bwMode="auto">
            <a:xfrm>
              <a:off x="105" y="74"/>
              <a:ext cx="254" cy="1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r>
                <a:rPr lang="en-US" sz="800" b="1">
                  <a:solidFill>
                    <a:schemeClr val="tx1"/>
                  </a:solidFill>
                  <a:latin typeface="Helvetica Neue" pitchFamily="-105" charset="0"/>
                  <a:ea typeface="Helvetica Neue" pitchFamily="-105" charset="0"/>
                  <a:cs typeface="Helvetica Neue" pitchFamily="-105" charset="0"/>
                  <a:sym typeface="Helvetica Neue" pitchFamily="-105" charset="0"/>
                </a:rPr>
                <a:t>JWST</a:t>
              </a:r>
            </a:p>
          </p:txBody>
        </p:sp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16086" y="187523"/>
            <a:ext cx="661913" cy="54471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243218" y="151805"/>
            <a:ext cx="625078" cy="62507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1293" r:id="rId1"/>
    <p:sldLayoutId id="2147491294" r:id="rId2"/>
    <p:sldLayoutId id="2147491295" r:id="rId3"/>
    <p:sldLayoutId id="2147491296" r:id="rId4"/>
    <p:sldLayoutId id="2147491297" r:id="rId5"/>
    <p:sldLayoutId id="2147491298" r:id="rId6"/>
    <p:sldLayoutId id="2147491299" r:id="rId7"/>
    <p:sldLayoutId id="2147491300" r:id="rId8"/>
    <p:sldLayoutId id="2147491301" r:id="rId9"/>
    <p:sldLayoutId id="2147491302" r:id="rId10"/>
    <p:sldLayoutId id="2147491303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+mj-lt"/>
          <a:ea typeface="+mj-ea"/>
          <a:cs typeface="+mj-cs"/>
          <a:sym typeface="Gill Sans" pitchFamily="-105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5" charset="0"/>
          <a:ea typeface="ヒラギノ角ゴ ProN W3" pitchFamily="-105" charset="-128"/>
          <a:cs typeface="ヒラギノ角ゴ ProN W3" pitchFamily="-105" charset="-128"/>
          <a:sym typeface="Gill Sans" pitchFamily="-105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5" charset="0"/>
          <a:ea typeface="ヒラギノ角ゴ ProN W3" pitchFamily="-105" charset="-128"/>
          <a:cs typeface="ヒラギノ角ゴ ProN W3" pitchFamily="-105" charset="-128"/>
          <a:sym typeface="Gill Sans" pitchFamily="-105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5" charset="0"/>
          <a:ea typeface="ヒラギノ角ゴ ProN W3" pitchFamily="-105" charset="-128"/>
          <a:cs typeface="ヒラギノ角ゴ ProN W3" pitchFamily="-105" charset="-128"/>
          <a:sym typeface="Gill Sans" pitchFamily="-105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5" charset="0"/>
          <a:ea typeface="ヒラギノ角ゴ ProN W3" pitchFamily="-105" charset="-128"/>
          <a:cs typeface="ヒラギノ角ゴ ProN W3" pitchFamily="-105" charset="-128"/>
          <a:sym typeface="Gill Sans" pitchFamily="-105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5" charset="0"/>
          <a:ea typeface="ヒラギノ角ゴ ProN W3" pitchFamily="-105" charset="-128"/>
          <a:cs typeface="ヒラギノ角ゴ ProN W3" pitchFamily="-105" charset="-128"/>
          <a:sym typeface="Gill Sans" pitchFamily="-105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5" charset="0"/>
          <a:ea typeface="ヒラギノ角ゴ ProN W3" pitchFamily="-105" charset="-128"/>
          <a:cs typeface="ヒラギノ角ゴ ProN W3" pitchFamily="-105" charset="-128"/>
          <a:sym typeface="Gill Sans" pitchFamily="-105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5" charset="0"/>
          <a:ea typeface="ヒラギノ角ゴ ProN W3" pitchFamily="-105" charset="-128"/>
          <a:cs typeface="ヒラギノ角ゴ ProN W3" pitchFamily="-105" charset="-128"/>
          <a:sym typeface="Gill Sans" pitchFamily="-105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effectLst>
            <a:outerShdw blurRad="38100" dist="38100" dir="2700000" algn="tl">
              <a:srgbClr val="808080"/>
            </a:outerShdw>
          </a:effectLst>
          <a:latin typeface="Gill Sans" pitchFamily="-105" charset="0"/>
          <a:ea typeface="ヒラギノ角ゴ ProN W3" pitchFamily="-105" charset="-128"/>
          <a:cs typeface="ヒラギノ角ゴ ProN W3" pitchFamily="-105" charset="-128"/>
          <a:sym typeface="Gill Sans" pitchFamily="-105" charset="0"/>
        </a:defRPr>
      </a:lvl9pPr>
    </p:titleStyle>
    <p:bodyStyle>
      <a:lvl1pPr marL="625056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1pPr>
      <a:lvl2pPr marL="937584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2pPr>
      <a:lvl3pPr marL="1250112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3pPr>
      <a:lvl4pPr marL="1562640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4pPr>
      <a:lvl5pPr marL="1875168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5pPr>
      <a:lvl6pPr marL="2196625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6pPr>
      <a:lvl7pPr marL="2518082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7pPr>
      <a:lvl8pPr marL="2839540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8pPr>
      <a:lvl9pPr marL="3160997" indent="-401822" algn="l" rtl="0" fontAlgn="base">
        <a:spcBef>
          <a:spcPts val="1687"/>
        </a:spcBef>
        <a:spcAft>
          <a:spcPct val="0"/>
        </a:spcAft>
        <a:buSzPct val="171000"/>
        <a:buFont typeface="Gill Sans" pitchFamily="-105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5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151930"/>
            <a:ext cx="7358063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1600" dist="101600" dir="2700000" algn="ctr" rotWithShape="0">
              <a:schemeClr val="bg2">
                <a:alpha val="34999"/>
              </a:schemeClr>
            </a:outerShdw>
          </a:effectLst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3536156"/>
            <a:ext cx="7358063" cy="7947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1372" r:id="rId1"/>
    <p:sldLayoutId id="2147491373" r:id="rId2"/>
    <p:sldLayoutId id="2147491374" r:id="rId3"/>
    <p:sldLayoutId id="2147491375" r:id="rId4"/>
    <p:sldLayoutId id="2147491376" r:id="rId5"/>
    <p:sldLayoutId id="2147491377" r:id="rId6"/>
    <p:sldLayoutId id="2147491378" r:id="rId7"/>
    <p:sldLayoutId id="2147491379" r:id="rId8"/>
    <p:sldLayoutId id="2147491380" r:id="rId9"/>
    <p:sldLayoutId id="2147491381" r:id="rId10"/>
    <p:sldLayoutId id="2147491382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+mj-lt"/>
          <a:ea typeface="+mj-ea"/>
          <a:cs typeface="+mj-cs"/>
          <a:sym typeface="Helvetica" charset="0"/>
        </a:defRPr>
      </a:lvl1pPr>
      <a:lvl2pPr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2pPr>
      <a:lvl3pPr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3pPr>
      <a:lvl4pPr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4pPr>
      <a:lvl5pPr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8036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1600" dist="101600" dir="2700000" algn="ctr" rotWithShape="0">
              <a:schemeClr val="bg2">
                <a:alpha val="34999"/>
              </a:schemeClr>
            </a:outerShdw>
          </a:effectLst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" charset="0"/>
              </a:rPr>
              <a:t>Click to edit Master title style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17860" y="6732986"/>
            <a:ext cx="9179719" cy="160735"/>
            <a:chOff x="0" y="40"/>
            <a:chExt cx="8224" cy="144"/>
          </a:xfrm>
        </p:grpSpPr>
        <p:sp>
          <p:nvSpPr>
            <p:cNvPr id="2051" name="Rectangle 3"/>
            <p:cNvSpPr>
              <a:spLocks/>
            </p:cNvSpPr>
            <p:nvPr/>
          </p:nvSpPr>
          <p:spPr bwMode="auto">
            <a:xfrm>
              <a:off x="0" y="4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Rectangle 4"/>
            <p:cNvSpPr>
              <a:spLocks/>
            </p:cNvSpPr>
            <p:nvPr/>
          </p:nvSpPr>
          <p:spPr bwMode="auto">
            <a:xfrm>
              <a:off x="105" y="74"/>
              <a:ext cx="254" cy="1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r>
                <a:rPr lang="en-US" sz="800" b="1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rPr>
                <a:t>JWST</a:t>
              </a:r>
            </a:p>
          </p:txBody>
        </p:sp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16087" y="187523"/>
            <a:ext cx="660797" cy="54471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243218" y="151805"/>
            <a:ext cx="625078" cy="62507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1384" r:id="rId1"/>
    <p:sldLayoutId id="2147491385" r:id="rId2"/>
    <p:sldLayoutId id="2147491386" r:id="rId3"/>
    <p:sldLayoutId id="2147491387" r:id="rId4"/>
    <p:sldLayoutId id="2147491388" r:id="rId5"/>
    <p:sldLayoutId id="2147491389" r:id="rId6"/>
    <p:sldLayoutId id="2147491390" r:id="rId7"/>
    <p:sldLayoutId id="2147491391" r:id="rId8"/>
    <p:sldLayoutId id="2147491392" r:id="rId9"/>
    <p:sldLayoutId id="2147491393" r:id="rId10"/>
    <p:sldLayoutId id="2147491394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  <a:sym typeface="Helvetica" charset="0"/>
        </a:defRPr>
      </a:lvl1pPr>
      <a:lvl2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2pPr>
      <a:lvl3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3pPr>
      <a:lvl4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4pPr>
      <a:lvl5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9pPr>
    </p:titleStyle>
    <p:bodyStyle>
      <a:lvl1pPr marL="625024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36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048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560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072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2" y="3"/>
            <a:ext cx="7358063" cy="11608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1600" dist="101600" dir="2700000" algn="ctr" rotWithShape="0">
              <a:schemeClr val="bg2">
                <a:alpha val="34998"/>
              </a:schemeClr>
            </a:outerShdw>
          </a:effectLst>
        </p:spPr>
        <p:txBody>
          <a:bodyPr vert="horz" wrap="square" lIns="35711" tIns="35711" rIns="35711" bIns="3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1408" r:id="rId1"/>
    <p:sldLayoutId id="2147491409" r:id="rId2"/>
    <p:sldLayoutId id="2147491410" r:id="rId3"/>
    <p:sldLayoutId id="2147491411" r:id="rId4"/>
    <p:sldLayoutId id="2147491412" r:id="rId5"/>
    <p:sldLayoutId id="2147491413" r:id="rId6"/>
    <p:sldLayoutId id="2147491414" r:id="rId7"/>
    <p:sldLayoutId id="2147491415" r:id="rId8"/>
    <p:sldLayoutId id="2147491416" r:id="rId9"/>
    <p:sldLayoutId id="2147491417" r:id="rId10"/>
    <p:sldLayoutId id="2147491418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+mj-lt"/>
          <a:ea typeface="+mj-ea"/>
          <a:cs typeface="+mj-cs"/>
          <a:sym typeface="Helvetica" charset="0"/>
        </a:defRPr>
      </a:lvl1pPr>
      <a:lvl2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2pPr>
      <a:lvl3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3pPr>
      <a:lvl4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4pPr>
      <a:lvl5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5pPr>
      <a:lvl6pPr marL="321407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6pPr>
      <a:lvl7pPr marL="642816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7pPr>
      <a:lvl8pPr marL="964224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8pPr>
      <a:lvl9pPr marL="1285631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9pPr>
    </p:titleStyle>
    <p:bodyStyle>
      <a:lvl1pPr marL="652861" indent="-401760" algn="l" rtl="0" fontAlgn="base">
        <a:spcBef>
          <a:spcPts val="1687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65339" indent="-401760" algn="l" rtl="0" fontAlgn="base">
        <a:spcBef>
          <a:spcPts val="1687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77819" indent="-401760" algn="l" rtl="0" fontAlgn="base">
        <a:spcBef>
          <a:spcPts val="1687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0300" indent="-401760" algn="l" rtl="0" fontAlgn="base">
        <a:spcBef>
          <a:spcPts val="1687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02781" indent="-401760" algn="l" rtl="0" fontAlgn="base">
        <a:spcBef>
          <a:spcPts val="1687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224188" indent="-401760" algn="l" rtl="0" fontAlgn="base">
        <a:spcBef>
          <a:spcPts val="1687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45597" indent="-401760" algn="l" rtl="0" fontAlgn="base">
        <a:spcBef>
          <a:spcPts val="1687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67003" indent="-401760" algn="l" rtl="0" fontAlgn="base">
        <a:spcBef>
          <a:spcPts val="1687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88412" indent="-401760" algn="l" rtl="0" fontAlgn="base">
        <a:spcBef>
          <a:spcPts val="1687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3" y="178594"/>
            <a:ext cx="7358063" cy="8036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1600" dist="101600" dir="2700000" algn="ctr" rotWithShape="0">
              <a:schemeClr val="bg2">
                <a:alpha val="34999"/>
              </a:schemeClr>
            </a:outerShdw>
          </a:effectLst>
        </p:spPr>
        <p:txBody>
          <a:bodyPr vert="horz" wrap="square" lIns="35709" tIns="35709" rIns="35709" bIns="3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" charset="0"/>
              </a:rPr>
              <a:t>Click to edit Master title style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4344" y="1160859"/>
            <a:ext cx="8295680" cy="51792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09" tIns="35709" rIns="35709" bIns="3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" charset="0"/>
              </a:rPr>
              <a:t>Click to edit Master text styles</a:t>
            </a:r>
          </a:p>
          <a:p>
            <a:pPr lvl="1"/>
            <a:r>
              <a:rPr lang="en-US">
                <a:sym typeface="Helvetica" charset="0"/>
              </a:rPr>
              <a:t>Second level</a:t>
            </a:r>
          </a:p>
          <a:p>
            <a:pPr lvl="2"/>
            <a:r>
              <a:rPr lang="en-US">
                <a:sym typeface="Helvetica" charset="0"/>
              </a:rPr>
              <a:t>Third level</a:t>
            </a:r>
          </a:p>
          <a:p>
            <a:pPr lvl="3"/>
            <a:r>
              <a:rPr lang="en-US">
                <a:sym typeface="Helvetica" charset="0"/>
              </a:rPr>
              <a:t>Fourth level</a:t>
            </a:r>
          </a:p>
          <a:p>
            <a:pPr lvl="4"/>
            <a:r>
              <a:rPr lang="en-US">
                <a:sym typeface="Helvetica" charset="0"/>
              </a:rPr>
              <a:t>Fifth level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-17860" y="6732989"/>
            <a:ext cx="9179719" cy="160735"/>
            <a:chOff x="0" y="40"/>
            <a:chExt cx="8224" cy="144"/>
          </a:xfrm>
        </p:grpSpPr>
        <p:sp>
          <p:nvSpPr>
            <p:cNvPr id="5124" name="Rectangle 4"/>
            <p:cNvSpPr>
              <a:spLocks/>
            </p:cNvSpPr>
            <p:nvPr/>
          </p:nvSpPr>
          <p:spPr bwMode="auto">
            <a:xfrm>
              <a:off x="0" y="4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Rectangle 5"/>
            <p:cNvSpPr>
              <a:spLocks/>
            </p:cNvSpPr>
            <p:nvPr/>
          </p:nvSpPr>
          <p:spPr bwMode="auto">
            <a:xfrm>
              <a:off x="105" y="74"/>
              <a:ext cx="254" cy="1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r>
                <a:rPr lang="en-US" sz="800" b="1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rPr>
                <a:t>JWST</a:t>
              </a:r>
            </a:p>
          </p:txBody>
        </p:sp>
      </p:grp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43218" y="151805"/>
            <a:ext cx="625078" cy="62507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16087" y="187523"/>
            <a:ext cx="660797" cy="54471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1420" r:id="rId1"/>
    <p:sldLayoutId id="2147491421" r:id="rId2"/>
    <p:sldLayoutId id="2147491422" r:id="rId3"/>
    <p:sldLayoutId id="2147491423" r:id="rId4"/>
    <p:sldLayoutId id="2147491424" r:id="rId5"/>
    <p:sldLayoutId id="2147491425" r:id="rId6"/>
    <p:sldLayoutId id="2147491426" r:id="rId7"/>
    <p:sldLayoutId id="2147491427" r:id="rId8"/>
    <p:sldLayoutId id="2147491428" r:id="rId9"/>
    <p:sldLayoutId id="2147491429" r:id="rId10"/>
    <p:sldLayoutId id="2147491430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+mj-lt"/>
          <a:ea typeface="+mj-ea"/>
          <a:cs typeface="+mj-cs"/>
          <a:sym typeface="Helvetica" charset="0"/>
        </a:defRPr>
      </a:lvl1pPr>
      <a:lvl2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2pPr>
      <a:lvl3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3pPr>
      <a:lvl4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4pPr>
      <a:lvl5pPr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5pPr>
      <a:lvl6pPr marL="321391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6pPr>
      <a:lvl7pPr marL="642783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7pPr>
      <a:lvl8pPr marL="964174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8pPr>
      <a:lvl9pPr marL="1285565" algn="ct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Helvetica" charset="0"/>
          <a:ea typeface="ヒラギノ角ゴ ProN W6" charset="-128"/>
          <a:cs typeface="ヒラギノ角ゴ ProN W6" charset="-128"/>
          <a:sym typeface="Helvetica" charset="0"/>
        </a:defRPr>
      </a:lvl9pPr>
    </p:titleStyle>
    <p:bodyStyle>
      <a:lvl1pPr marL="589218" indent="-401739" algn="l" rtl="0" fontAlgn="base">
        <a:spcBef>
          <a:spcPts val="1687"/>
        </a:spcBef>
        <a:spcAft>
          <a:spcPct val="0"/>
        </a:spcAft>
        <a:buSzPct val="93000"/>
        <a:buChar char="•"/>
        <a:defRPr sz="1700" b="1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1pPr>
      <a:lvl2pPr marL="901682" indent="-401739" algn="l" rtl="0" fontAlgn="base">
        <a:spcBef>
          <a:spcPts val="1687"/>
        </a:spcBef>
        <a:spcAft>
          <a:spcPct val="0"/>
        </a:spcAft>
        <a:buClr>
          <a:srgbClr val="0080FF"/>
        </a:buClr>
        <a:buSzPct val="100000"/>
        <a:buFont typeface="Zapf Dingbats" charset="2"/>
        <a:buChar char="➡"/>
        <a:defRPr sz="1700" b="1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2pPr>
      <a:lvl3pPr marL="1214146" indent="-401739" algn="l" rtl="0" fontAlgn="base">
        <a:spcBef>
          <a:spcPts val="1687"/>
        </a:spcBef>
        <a:spcAft>
          <a:spcPct val="0"/>
        </a:spcAft>
        <a:buClr>
          <a:srgbClr val="0080FF"/>
        </a:buClr>
        <a:buSzPct val="100000"/>
        <a:buFont typeface="Zapf Dingbats" charset="2"/>
        <a:buChar char="➡"/>
        <a:defRPr sz="1700" b="1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3pPr>
      <a:lvl4pPr marL="1526610" indent="-401739" algn="l" rtl="0" fontAlgn="base">
        <a:spcBef>
          <a:spcPts val="1687"/>
        </a:spcBef>
        <a:spcAft>
          <a:spcPct val="0"/>
        </a:spcAft>
        <a:buClr>
          <a:srgbClr val="0080FF"/>
        </a:buClr>
        <a:buSzPct val="100000"/>
        <a:buFont typeface="Zapf Dingbats" charset="2"/>
        <a:buChar char="➡"/>
        <a:defRPr sz="1700" b="1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4pPr>
      <a:lvl5pPr marL="1839074" indent="-401739" algn="l" rtl="0" fontAlgn="base">
        <a:spcBef>
          <a:spcPts val="1687"/>
        </a:spcBef>
        <a:spcAft>
          <a:spcPct val="0"/>
        </a:spcAft>
        <a:buClr>
          <a:srgbClr val="0080FF"/>
        </a:buClr>
        <a:buSzPct val="100000"/>
        <a:buFont typeface="Zapf Dingbats" charset="2"/>
        <a:buChar char="➡"/>
        <a:defRPr sz="1700" b="1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5pPr>
      <a:lvl6pPr marL="2160465" indent="-401739" algn="l" rtl="0" fontAlgn="base">
        <a:spcBef>
          <a:spcPts val="1687"/>
        </a:spcBef>
        <a:spcAft>
          <a:spcPct val="0"/>
        </a:spcAft>
        <a:buClr>
          <a:srgbClr val="0080FF"/>
        </a:buClr>
        <a:buSzPct val="100000"/>
        <a:buFont typeface="Zapf Dingbats" charset="2"/>
        <a:buChar char="➡"/>
        <a:defRPr sz="1700" b="1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6pPr>
      <a:lvl7pPr marL="2481857" indent="-401739" algn="l" rtl="0" fontAlgn="base">
        <a:spcBef>
          <a:spcPts val="1687"/>
        </a:spcBef>
        <a:spcAft>
          <a:spcPct val="0"/>
        </a:spcAft>
        <a:buClr>
          <a:srgbClr val="0080FF"/>
        </a:buClr>
        <a:buSzPct val="100000"/>
        <a:buFont typeface="Zapf Dingbats" charset="2"/>
        <a:buChar char="➡"/>
        <a:defRPr sz="1700" b="1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7pPr>
      <a:lvl8pPr marL="2803248" indent="-401739" algn="l" rtl="0" fontAlgn="base">
        <a:spcBef>
          <a:spcPts val="1687"/>
        </a:spcBef>
        <a:spcAft>
          <a:spcPct val="0"/>
        </a:spcAft>
        <a:buClr>
          <a:srgbClr val="0080FF"/>
        </a:buClr>
        <a:buSzPct val="100000"/>
        <a:buFont typeface="Zapf Dingbats" charset="2"/>
        <a:buChar char="➡"/>
        <a:defRPr sz="1700" b="1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8pPr>
      <a:lvl9pPr marL="3124640" indent="-401739" algn="l" rtl="0" fontAlgn="base">
        <a:spcBef>
          <a:spcPts val="1687"/>
        </a:spcBef>
        <a:spcAft>
          <a:spcPct val="0"/>
        </a:spcAft>
        <a:buClr>
          <a:srgbClr val="0080FF"/>
        </a:buClr>
        <a:buSzPct val="100000"/>
        <a:buFont typeface="Zapf Dingbats" charset="2"/>
        <a:buChar char="➡"/>
        <a:defRPr sz="1700" b="1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9pPr>
    </p:bodyStyle>
    <p:otherStyle>
      <a:defPPr>
        <a:defRPr lang="en-US"/>
      </a:defPPr>
      <a:lvl1pPr marL="0" algn="l" defTabSz="3213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91" algn="l" defTabSz="3213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83" algn="l" defTabSz="3213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174" algn="l" defTabSz="3213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565" algn="l" defTabSz="3213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959" algn="l" defTabSz="3213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348" algn="l" defTabSz="3213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41" algn="l" defTabSz="3213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133" algn="l" defTabSz="3213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11FBD1-7BD5-AD44-B1FE-F4D5FEDC3CA2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1432" r:id="rId1"/>
    <p:sldLayoutId id="2147491433" r:id="rId2"/>
    <p:sldLayoutId id="2147491434" r:id="rId3"/>
    <p:sldLayoutId id="2147491435" r:id="rId4"/>
    <p:sldLayoutId id="2147491436" r:id="rId5"/>
    <p:sldLayoutId id="2147491437" r:id="rId6"/>
    <p:sldLayoutId id="2147491438" r:id="rId7"/>
    <p:sldLayoutId id="2147491439" r:id="rId8"/>
    <p:sldLayoutId id="2147491440" r:id="rId9"/>
    <p:sldLayoutId id="2147491441" r:id="rId10"/>
    <p:sldLayoutId id="2147491442" r:id="rId11"/>
    <p:sldLayoutId id="2147491443" r:id="rId12"/>
    <p:sldLayoutId id="2147491444" r:id="rId13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09538" y="0"/>
            <a:ext cx="8924925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8590" dist="38099" dir="2700000" algn="ctr" rotWithShape="0">
              <a:schemeClr val="tx1">
                <a:alpha val="49001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8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36650"/>
            <a:ext cx="822960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85124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285125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1285126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813" y="6530975"/>
            <a:ext cx="19050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5EFC5"/>
                </a:solidFill>
              </a:defRPr>
            </a:lvl1pPr>
          </a:lstStyle>
          <a:p>
            <a:fld id="{D6F271BB-336A-FC40-9B66-2D1E40FC861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46" r:id="rId1"/>
    <p:sldLayoutId id="2147491447" r:id="rId2"/>
    <p:sldLayoutId id="2147491448" r:id="rId3"/>
    <p:sldLayoutId id="2147491449" r:id="rId4"/>
    <p:sldLayoutId id="2147491450" r:id="rId5"/>
    <p:sldLayoutId id="2147491451" r:id="rId6"/>
    <p:sldLayoutId id="2147491452" r:id="rId7"/>
    <p:sldLayoutId id="2147491453" r:id="rId8"/>
    <p:sldLayoutId id="2147491454" r:id="rId9"/>
    <p:sldLayoutId id="2147491455" r:id="rId10"/>
    <p:sldLayoutId id="2147491456" r:id="rId11"/>
  </p:sldLayoutIdLst>
  <p:transition>
    <p:fade/>
  </p:transition>
  <p:hf hdr="0" dt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B00DA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rgbClr val="0B00DA"/>
          </a:solidFill>
          <a:latin typeface="Lucida Sans Unicode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rgbClr val="0B00DA"/>
          </a:solidFill>
          <a:latin typeface="Lucida Sans Unicode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rgbClr val="0B00DA"/>
          </a:solidFill>
          <a:latin typeface="Lucida Sans Unicode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rgbClr val="0B00DA"/>
          </a:solidFill>
          <a:latin typeface="Lucida Sans Unicod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0B00DA"/>
          </a:solidFill>
          <a:latin typeface="Lucida Sans Unicod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0B00DA"/>
          </a:solidFill>
          <a:latin typeface="Lucida Sans Unicod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0B00DA"/>
          </a:solidFill>
          <a:latin typeface="Lucida Sans Unicod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0B00DA"/>
          </a:solidFill>
          <a:latin typeface="Lucida Sans Unicode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917575" indent="-4572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2pPr>
      <a:lvl3pPr marL="1368425" indent="-33655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2209800" indent="-3810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</a:defRPr>
      </a:lvl4pPr>
      <a:lvl5pPr marL="2705100" indent="-3810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5pPr>
      <a:lvl6pPr marL="3162300" indent="-3810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6pPr>
      <a:lvl7pPr marL="3619500" indent="-3810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7pPr>
      <a:lvl8pPr marL="4076700" indent="-3810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8pPr>
      <a:lvl9pPr marL="4533900" indent="-3810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8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588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3588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  <a:cs typeface="+mn-cs"/>
              </a:defRPr>
            </a:lvl1pPr>
          </a:lstStyle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13588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  <a:cs typeface="+mn-cs"/>
              </a:defRPr>
            </a:lvl1pPr>
          </a:lstStyle>
          <a:p>
            <a:fld id="{319C6304-EABC-D543-A20A-5EE651D8A36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58" r:id="rId1"/>
    <p:sldLayoutId id="2147491459" r:id="rId2"/>
    <p:sldLayoutId id="2147491460" r:id="rId3"/>
    <p:sldLayoutId id="2147491461" r:id="rId4"/>
    <p:sldLayoutId id="2147491462" r:id="rId5"/>
    <p:sldLayoutId id="2147491463" r:id="rId6"/>
    <p:sldLayoutId id="2147491464" r:id="rId7"/>
    <p:sldLayoutId id="2147491465" r:id="rId8"/>
    <p:sldLayoutId id="2147491466" r:id="rId9"/>
    <p:sldLayoutId id="2147491467" r:id="rId10"/>
    <p:sldLayoutId id="2147491468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6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682750" y="309563"/>
            <a:ext cx="6091238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6806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35100"/>
            <a:ext cx="7772400" cy="4741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68068" name="Rectangle 1028"/>
          <p:cNvSpPr>
            <a:spLocks noChangeArrowheads="1"/>
          </p:cNvSpPr>
          <p:nvPr/>
        </p:nvSpPr>
        <p:spPr bwMode="auto">
          <a:xfrm>
            <a:off x="8350250" y="6513513"/>
            <a:ext cx="557213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1-</a:t>
            </a:r>
            <a:fld id="{5ACDCDA4-4522-254B-8AFA-AE8DDB5534A1}" type="slidenum">
              <a:rPr lang="en-US" sz="1200"/>
              <a:pPr>
                <a:spcBef>
                  <a:spcPct val="50000"/>
                </a:spcBef>
              </a:pPr>
              <a:t>‹#›</a:t>
            </a:fld>
            <a:endParaRPr lang="en-US" sz="1200">
              <a:latin typeface="Times New Roman" charset="0"/>
            </a:endParaRPr>
          </a:p>
        </p:txBody>
      </p:sp>
      <p:sp>
        <p:nvSpPr>
          <p:cNvPr id="1368069" name="Rectangle 1029"/>
          <p:cNvSpPr>
            <a:spLocks noChangeArrowheads="1"/>
          </p:cNvSpPr>
          <p:nvPr/>
        </p:nvSpPr>
        <p:spPr bwMode="auto">
          <a:xfrm>
            <a:off x="7623175" y="233363"/>
            <a:ext cx="1289050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EF0101"/>
                </a:solidFill>
                <a:latin typeface="TRWLogo" pitchFamily="82" charset="0"/>
              </a:rPr>
              <a:t>TRW</a:t>
            </a:r>
          </a:p>
        </p:txBody>
      </p:sp>
      <p:sp>
        <p:nvSpPr>
          <p:cNvPr id="1368070" name="Text Box 1030"/>
          <p:cNvSpPr txBox="1">
            <a:spLocks noChangeArrowheads="1"/>
          </p:cNvSpPr>
          <p:nvPr/>
        </p:nvSpPr>
        <p:spPr bwMode="auto">
          <a:xfrm>
            <a:off x="700088" y="6559550"/>
            <a:ext cx="1147762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/>
              <a:t>Introduction</a:t>
            </a:r>
          </a:p>
        </p:txBody>
      </p:sp>
      <p:grpSp>
        <p:nvGrpSpPr>
          <p:cNvPr id="2" name="Group 1031"/>
          <p:cNvGrpSpPr>
            <a:grpSpLocks/>
          </p:cNvGrpSpPr>
          <p:nvPr/>
        </p:nvGrpSpPr>
        <p:grpSpPr bwMode="auto">
          <a:xfrm>
            <a:off x="342900" y="209550"/>
            <a:ext cx="1277938" cy="630238"/>
            <a:chOff x="216" y="132"/>
            <a:chExt cx="805" cy="397"/>
          </a:xfrm>
        </p:grpSpPr>
        <p:pic>
          <p:nvPicPr>
            <p:cNvPr id="1368072" name="Picture 1032"/>
            <p:cNvPicPr>
              <a:picLocks noChangeAspect="1" noChangeArrowheads="1"/>
            </p:cNvPicPr>
            <p:nvPr/>
          </p:nvPicPr>
          <p:blipFill>
            <a:blip r:embed="rId13"/>
            <a:srcRect t="13428" r="79063" b="12721"/>
            <a:stretch>
              <a:fillRect/>
            </a:stretch>
          </p:blipFill>
          <p:spPr bwMode="auto">
            <a:xfrm>
              <a:off x="216" y="132"/>
              <a:ext cx="80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pic>
          <p:nvPicPr>
            <p:cNvPr id="1368073" name="Picture 1033"/>
            <p:cNvPicPr>
              <a:picLocks noChangeAspect="1" noChangeArrowheads="1"/>
            </p:cNvPicPr>
            <p:nvPr/>
          </p:nvPicPr>
          <p:blipFill>
            <a:blip r:embed="rId13"/>
            <a:srcRect l="20828" t="43109" r="48865" b="14841"/>
            <a:stretch>
              <a:fillRect/>
            </a:stretch>
          </p:blipFill>
          <p:spPr bwMode="auto">
            <a:xfrm>
              <a:off x="220" y="417"/>
              <a:ext cx="801" cy="1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</p:grpSp>
      <p:sp>
        <p:nvSpPr>
          <p:cNvPr id="1368074" name="Line 1034"/>
          <p:cNvSpPr>
            <a:spLocks noChangeShapeType="1"/>
          </p:cNvSpPr>
          <p:nvPr/>
        </p:nvSpPr>
        <p:spPr bwMode="auto">
          <a:xfrm flipV="1">
            <a:off x="355600" y="998538"/>
            <a:ext cx="8366125" cy="12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70" r:id="rId1"/>
    <p:sldLayoutId id="2147491471" r:id="rId2"/>
    <p:sldLayoutId id="2147491472" r:id="rId3"/>
    <p:sldLayoutId id="2147491473" r:id="rId4"/>
    <p:sldLayoutId id="2147491474" r:id="rId5"/>
    <p:sldLayoutId id="2147491475" r:id="rId6"/>
    <p:sldLayoutId id="2147491476" r:id="rId7"/>
    <p:sldLayoutId id="2147491477" r:id="rId8"/>
    <p:sldLayoutId id="2147491478" r:id="rId9"/>
    <p:sldLayoutId id="2147491479" r:id="rId10"/>
    <p:sldLayoutId id="2147491480" r:id="rId11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173038" indent="-173038" algn="l" rtl="0" eaLnBrk="0" fontAlgn="base" hangingPunct="0">
        <a:spcBef>
          <a:spcPct val="15000"/>
        </a:spcBef>
        <a:spcAft>
          <a:spcPct val="1500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19113" indent="-227013" algn="l" rtl="0" eaLnBrk="0" fontAlgn="base" hangingPunct="0">
        <a:spcBef>
          <a:spcPct val="15000"/>
        </a:spcBef>
        <a:spcAft>
          <a:spcPct val="15000"/>
        </a:spcAft>
        <a:buSzPct val="100000"/>
        <a:buChar char="–"/>
        <a:defRPr>
          <a:solidFill>
            <a:schemeClr val="tx1"/>
          </a:solidFill>
          <a:latin typeface="+mn-lt"/>
          <a:ea typeface="ＭＳ Ｐゴシック" charset="-128"/>
        </a:defRPr>
      </a:lvl2pPr>
      <a:lvl3pPr marL="914400" indent="-228600" algn="l" rtl="0" eaLnBrk="0" fontAlgn="base" hangingPunct="0">
        <a:spcBef>
          <a:spcPct val="15000"/>
        </a:spcBef>
        <a:spcAft>
          <a:spcPct val="15000"/>
        </a:spcAft>
        <a:buSzPct val="10000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3pPr>
      <a:lvl4pPr marL="1371600" indent="-228600" algn="l" rtl="0" eaLnBrk="0" fontAlgn="base" hangingPunct="0">
        <a:spcBef>
          <a:spcPct val="15000"/>
        </a:spcBef>
        <a:spcAft>
          <a:spcPct val="15000"/>
        </a:spcAft>
        <a:buSzPct val="100000"/>
        <a:buChar char="-"/>
        <a:defRPr>
          <a:solidFill>
            <a:schemeClr val="tx1"/>
          </a:solidFill>
          <a:latin typeface="+mn-lt"/>
          <a:ea typeface="ＭＳ Ｐゴシック" charset="-128"/>
        </a:defRPr>
      </a:lvl4pPr>
      <a:lvl5pPr marL="1828800" algn="l" rtl="0" eaLnBrk="0" fontAlgn="base" hangingPunct="0">
        <a:spcBef>
          <a:spcPct val="15000"/>
        </a:spcBef>
        <a:spcAft>
          <a:spcPct val="15000"/>
        </a:spcAft>
        <a:defRPr>
          <a:solidFill>
            <a:schemeClr val="tx1"/>
          </a:solidFill>
          <a:latin typeface="+mn-lt"/>
          <a:ea typeface="ＭＳ Ｐゴシック" charset="-128"/>
        </a:defRPr>
      </a:lvl5pPr>
      <a:lvl6pPr marL="2286000" algn="l" rtl="0" eaLnBrk="0" fontAlgn="base" hangingPunct="0">
        <a:spcBef>
          <a:spcPct val="15000"/>
        </a:spcBef>
        <a:spcAft>
          <a:spcPct val="15000"/>
        </a:spcAft>
        <a:defRPr>
          <a:solidFill>
            <a:schemeClr val="tx1"/>
          </a:solidFill>
          <a:latin typeface="+mn-lt"/>
          <a:ea typeface="ＭＳ Ｐゴシック" charset="-128"/>
        </a:defRPr>
      </a:lvl6pPr>
      <a:lvl7pPr marL="2743200" algn="l" rtl="0" eaLnBrk="0" fontAlgn="base" hangingPunct="0">
        <a:spcBef>
          <a:spcPct val="15000"/>
        </a:spcBef>
        <a:spcAft>
          <a:spcPct val="15000"/>
        </a:spcAft>
        <a:defRPr>
          <a:solidFill>
            <a:schemeClr val="tx1"/>
          </a:solidFill>
          <a:latin typeface="+mn-lt"/>
          <a:ea typeface="ＭＳ Ｐゴシック" charset="-128"/>
        </a:defRPr>
      </a:lvl7pPr>
      <a:lvl8pPr marL="3200400" algn="l" rtl="0" eaLnBrk="0" fontAlgn="base" hangingPunct="0">
        <a:spcBef>
          <a:spcPct val="15000"/>
        </a:spcBef>
        <a:spcAft>
          <a:spcPct val="15000"/>
        </a:spcAft>
        <a:defRPr>
          <a:solidFill>
            <a:schemeClr val="tx1"/>
          </a:solidFill>
          <a:latin typeface="+mn-lt"/>
          <a:ea typeface="ＭＳ Ｐゴシック" charset="-128"/>
        </a:defRPr>
      </a:lvl8pPr>
      <a:lvl9pPr marL="3657600" algn="l" rtl="0" eaLnBrk="0" fontAlgn="base" hangingPunct="0">
        <a:spcBef>
          <a:spcPct val="15000"/>
        </a:spcBef>
        <a:spcAft>
          <a:spcPct val="15000"/>
        </a:spcAft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503.xml"/><Relationship Id="rId2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7.xml"/><Relationship Id="rId2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jpeg"/><Relationship Id="rId9" Type="http://schemas.openxmlformats.org/officeDocument/2006/relationships/image" Target="../media/image21.png"/><Relationship Id="rId10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23.png"/><Relationship Id="rId5" Type="http://schemas.openxmlformats.org/officeDocument/2006/relationships/image" Target="../media/image24.jpe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2.xml"/><Relationship Id="rId2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514.xml"/><Relationship Id="rId2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457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481.xml"/><Relationship Id="rId2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9.xml"/><Relationship Id="rId2" Type="http://schemas.openxmlformats.org/officeDocument/2006/relationships/image" Target="../media/image38.jpeg"/><Relationship Id="rId3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9.xml"/><Relationship Id="rId2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41.png"/><Relationship Id="rId5" Type="http://schemas.openxmlformats.org/officeDocument/2006/relationships/image" Target="../media/image42.jpeg"/><Relationship Id="rId1" Type="http://schemas.openxmlformats.org/officeDocument/2006/relationships/video" Target="file://localhost/Users/Shared/Presentations/JWST%20Colloquium/Recent%20Mather%20Lectures/Public%20Mather%202008/Movies/Gamma_Ray_Burst_Two_Component_Jet_Stream_640x360.mpg" TargetMode="External"/><Relationship Id="rId2" Type="http://schemas.openxmlformats.org/officeDocument/2006/relationships/slideLayout" Target="../slideLayouts/slideLayout4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6" Type="http://schemas.openxmlformats.org/officeDocument/2006/relationships/image" Target="../media/image46.png"/><Relationship Id="rId7" Type="http://schemas.openxmlformats.org/officeDocument/2006/relationships/image" Target="../media/image47.jpeg"/><Relationship Id="rId8" Type="http://schemas.openxmlformats.org/officeDocument/2006/relationships/image" Target="../media/image39.png"/><Relationship Id="rId1" Type="http://schemas.openxmlformats.org/officeDocument/2006/relationships/slideLayout" Target="../slideLayouts/slideLayout409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1" Type="http://schemas.openxmlformats.org/officeDocument/2006/relationships/slideLayout" Target="../slideLayouts/slideLayout439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409.xml"/><Relationship Id="rId2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8.xml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1" Type="http://schemas.openxmlformats.org/officeDocument/2006/relationships/video" Target="file://localhost/Volumes/NO%20NAME/Mather%20Venice%202010/primary%20transit.avi" TargetMode="External"/><Relationship Id="rId2" Type="http://schemas.openxmlformats.org/officeDocument/2006/relationships/video" Target="file://localhost/Volumes/NO%20NAME/Mather%20Venice%202010/secondary%20transit.wmv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6.xml"/><Relationship Id="rId2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4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Relationship Id="rId14" Type="http://schemas.openxmlformats.org/officeDocument/2006/relationships/image" Target="../media/image67.png"/><Relationship Id="rId15" Type="http://schemas.openxmlformats.org/officeDocument/2006/relationships/image" Target="../media/image68.png"/><Relationship Id="rId1" Type="http://schemas.openxmlformats.org/officeDocument/2006/relationships/slideLayout" Target="../slideLayouts/slideLayout514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70.png"/><Relationship Id="rId6" Type="http://schemas.openxmlformats.org/officeDocument/2006/relationships/image" Target="../media/image23.png"/><Relationship Id="rId7" Type="http://schemas.openxmlformats.org/officeDocument/2006/relationships/image" Target="../media/image71.png"/><Relationship Id="rId8" Type="http://schemas.openxmlformats.org/officeDocument/2006/relationships/image" Target="../media/image72.jpeg"/><Relationship Id="rId9" Type="http://schemas.openxmlformats.org/officeDocument/2006/relationships/image" Target="../media/image73.png"/><Relationship Id="rId10" Type="http://schemas.openxmlformats.org/officeDocument/2006/relationships/image" Target="../media/image74.png"/><Relationship Id="rId11" Type="http://schemas.openxmlformats.org/officeDocument/2006/relationships/image" Target="../media/image75.png"/><Relationship Id="rId1" Type="http://schemas.openxmlformats.org/officeDocument/2006/relationships/slideLayout" Target="../slideLayouts/slideLayout525.xml"/><Relationship Id="rId2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4.xml"/><Relationship Id="rId2" Type="http://schemas.openxmlformats.org/officeDocument/2006/relationships/image" Target="../media/image7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1" Type="http://schemas.openxmlformats.org/officeDocument/2006/relationships/slideLayout" Target="../slideLayouts/slideLayout536.xml"/><Relationship Id="rId2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86.png"/><Relationship Id="rId1" Type="http://schemas.openxmlformats.org/officeDocument/2006/relationships/slideLayout" Target="../slideLayouts/slideLayout536.xml"/><Relationship Id="rId2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1" Type="http://schemas.openxmlformats.org/officeDocument/2006/relationships/slideLayout" Target="../slideLayouts/slideLayout536.xml"/><Relationship Id="rId2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1" Type="http://schemas.openxmlformats.org/officeDocument/2006/relationships/slideLayout" Target="../slideLayouts/slideLayout536.xml"/><Relationship Id="rId2" Type="http://schemas.openxmlformats.org/officeDocument/2006/relationships/image" Target="../media/image8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1" Type="http://schemas.openxmlformats.org/officeDocument/2006/relationships/slideLayout" Target="../slideLayouts/slideLayout536.xml"/><Relationship Id="rId2" Type="http://schemas.openxmlformats.org/officeDocument/2006/relationships/image" Target="../media/image8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1" Type="http://schemas.openxmlformats.org/officeDocument/2006/relationships/slideLayout" Target="../slideLayouts/slideLayout536.xml"/><Relationship Id="rId2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4" Type="http://schemas.openxmlformats.org/officeDocument/2006/relationships/image" Target="../media/image100.wmf"/><Relationship Id="rId1" Type="http://schemas.openxmlformats.org/officeDocument/2006/relationships/slideLayout" Target="../slideLayouts/slideLayout457.xml"/><Relationship Id="rId2" Type="http://schemas.openxmlformats.org/officeDocument/2006/relationships/notesSlide" Target="../notesSlides/notesSlide5.xml"/></Relationships>
</file>

<file path=ppt/slides/_rels/slide2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8.jpeg"/><Relationship Id="rId12" Type="http://schemas.openxmlformats.org/officeDocument/2006/relationships/image" Target="../media/image109.png"/><Relationship Id="rId13" Type="http://schemas.openxmlformats.org/officeDocument/2006/relationships/image" Target="../media/image110.png"/><Relationship Id="rId14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01.jpe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7" Type="http://schemas.openxmlformats.org/officeDocument/2006/relationships/image" Target="../media/image104.png"/><Relationship Id="rId8" Type="http://schemas.openxmlformats.org/officeDocument/2006/relationships/image" Target="../media/image105.png"/><Relationship Id="rId9" Type="http://schemas.openxmlformats.org/officeDocument/2006/relationships/image" Target="../media/image106.png"/><Relationship Id="rId10" Type="http://schemas.openxmlformats.org/officeDocument/2006/relationships/image" Target="../media/image10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387.xml"/><Relationship Id="rId3" Type="http://schemas.openxmlformats.org/officeDocument/2006/relationships/notesSlide" Target="../notesSlides/notesSlide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6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113.png"/><Relationship Id="rId6" Type="http://schemas.openxmlformats.org/officeDocument/2006/relationships/oleObject" Target="../embeddings/oleObject1.bin"/><Relationship Id="rId7" Type="http://schemas.openxmlformats.org/officeDocument/2006/relationships/image" Target="../media/image114.png"/><Relationship Id="rId1" Type="http://schemas.openxmlformats.org/officeDocument/2006/relationships/themeOverride" Target="../theme/themeOverride2.xml"/><Relationship Id="rId2" Type="http://schemas.openxmlformats.org/officeDocument/2006/relationships/vmlDrawing" Target="../drawings/vmlDrawing1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4" Type="http://schemas.openxmlformats.org/officeDocument/2006/relationships/image" Target="../media/image116.png"/><Relationship Id="rId5" Type="http://schemas.openxmlformats.org/officeDocument/2006/relationships/image" Target="../media/image117.png"/><Relationship Id="rId6" Type="http://schemas.openxmlformats.org/officeDocument/2006/relationships/image" Target="../media/image118.png"/><Relationship Id="rId7" Type="http://schemas.openxmlformats.org/officeDocument/2006/relationships/image" Target="../media/image119.png"/><Relationship Id="rId1" Type="http://schemas.openxmlformats.org/officeDocument/2006/relationships/slideLayout" Target="../slideLayouts/slideLayout457.xml"/><Relationship Id="rId2" Type="http://schemas.openxmlformats.org/officeDocument/2006/relationships/notesSlide" Target="../notesSlides/notesSlide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7.xml"/><Relationship Id="rId2" Type="http://schemas.openxmlformats.org/officeDocument/2006/relationships/image" Target="../media/image120.png"/><Relationship Id="rId3" Type="http://schemas.openxmlformats.org/officeDocument/2006/relationships/hyperlink" Target="http://www.jwst.nasa.gov/webcam.html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7.xml"/><Relationship Id="rId2" Type="http://schemas.openxmlformats.org/officeDocument/2006/relationships/image" Target="../media/image121.jpeg"/></Relationships>
</file>

<file path=ppt/slides/_rels/slide3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1.jpeg"/><Relationship Id="rId12" Type="http://schemas.openxmlformats.org/officeDocument/2006/relationships/image" Target="../media/image132.jpeg"/><Relationship Id="rId13" Type="http://schemas.openxmlformats.org/officeDocument/2006/relationships/image" Target="../media/image133.jpeg"/><Relationship Id="rId14" Type="http://schemas.openxmlformats.org/officeDocument/2006/relationships/image" Target="../media/image134.jpeg"/><Relationship Id="rId1" Type="http://schemas.openxmlformats.org/officeDocument/2006/relationships/slideLayout" Target="../slideLayouts/slideLayout447.xml"/><Relationship Id="rId2" Type="http://schemas.openxmlformats.org/officeDocument/2006/relationships/image" Target="../media/image122.png"/><Relationship Id="rId3" Type="http://schemas.openxmlformats.org/officeDocument/2006/relationships/image" Target="../media/image123.jpeg"/><Relationship Id="rId4" Type="http://schemas.openxmlformats.org/officeDocument/2006/relationships/image" Target="../media/image124.jpeg"/><Relationship Id="rId5" Type="http://schemas.openxmlformats.org/officeDocument/2006/relationships/image" Target="../media/image125.jpeg"/><Relationship Id="rId6" Type="http://schemas.openxmlformats.org/officeDocument/2006/relationships/image" Target="../media/image126.jpeg"/><Relationship Id="rId7" Type="http://schemas.openxmlformats.org/officeDocument/2006/relationships/image" Target="../media/image127.jpeg"/><Relationship Id="rId8" Type="http://schemas.openxmlformats.org/officeDocument/2006/relationships/image" Target="../media/image128.jpeg"/><Relationship Id="rId9" Type="http://schemas.openxmlformats.org/officeDocument/2006/relationships/image" Target="../media/image129.jpeg"/><Relationship Id="rId10" Type="http://schemas.openxmlformats.org/officeDocument/2006/relationships/image" Target="../media/image13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35.png"/><Relationship Id="rId5" Type="http://schemas.openxmlformats.org/officeDocument/2006/relationships/image" Target="../media/image136.png"/><Relationship Id="rId6" Type="http://schemas.openxmlformats.org/officeDocument/2006/relationships/image" Target="../media/image81.png"/><Relationship Id="rId1" Type="http://schemas.openxmlformats.org/officeDocument/2006/relationships/slideLayout" Target="../slideLayouts/slideLayout525.xml"/><Relationship Id="rId2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37.jpeg"/><Relationship Id="rId5" Type="http://schemas.openxmlformats.org/officeDocument/2006/relationships/image" Target="../media/image138.jpeg"/><Relationship Id="rId6" Type="http://schemas.openxmlformats.org/officeDocument/2006/relationships/image" Target="../media/image139.jpeg"/><Relationship Id="rId7" Type="http://schemas.openxmlformats.org/officeDocument/2006/relationships/image" Target="../media/image140.png"/><Relationship Id="rId1" Type="http://schemas.openxmlformats.org/officeDocument/2006/relationships/slideLayout" Target="../slideLayouts/slideLayout525.xml"/><Relationship Id="rId2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41.jpeg"/><Relationship Id="rId5" Type="http://schemas.openxmlformats.org/officeDocument/2006/relationships/image" Target="../media/image142.jpeg"/><Relationship Id="rId1" Type="http://schemas.openxmlformats.org/officeDocument/2006/relationships/slideLayout" Target="../slideLayouts/slideLayout525.xml"/><Relationship Id="rId2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4" Type="http://schemas.openxmlformats.org/officeDocument/2006/relationships/image" Target="../media/image145.jpeg"/><Relationship Id="rId1" Type="http://schemas.openxmlformats.org/officeDocument/2006/relationships/slideLayout" Target="../slideLayouts/slideLayout536.xml"/><Relationship Id="rId2" Type="http://schemas.openxmlformats.org/officeDocument/2006/relationships/image" Target="../media/image14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4" Type="http://schemas.openxmlformats.org/officeDocument/2006/relationships/image" Target="../media/image147.jpeg"/><Relationship Id="rId5" Type="http://schemas.openxmlformats.org/officeDocument/2006/relationships/image" Target="../media/image148.jpeg"/><Relationship Id="rId6" Type="http://schemas.openxmlformats.org/officeDocument/2006/relationships/image" Target="../media/image149.jpeg"/><Relationship Id="rId7" Type="http://schemas.openxmlformats.org/officeDocument/2006/relationships/image" Target="../media/image150.jpeg"/><Relationship Id="rId8" Type="http://schemas.openxmlformats.org/officeDocument/2006/relationships/image" Target="../media/image151.jpeg"/><Relationship Id="rId9" Type="http://schemas.openxmlformats.org/officeDocument/2006/relationships/image" Target="../media/image152.jpeg"/><Relationship Id="rId1" Type="http://schemas.openxmlformats.org/officeDocument/2006/relationships/slideLayout" Target="../slideLayouts/slideLayout447.xml"/><Relationship Id="rId2" Type="http://schemas.openxmlformats.org/officeDocument/2006/relationships/image" Target="../media/image12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7.xml"/><Relationship Id="rId2" Type="http://schemas.openxmlformats.org/officeDocument/2006/relationships/image" Target="../media/image153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5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57.jpeg"/><Relationship Id="rId5" Type="http://schemas.openxmlformats.org/officeDocument/2006/relationships/image" Target="../media/image158.png"/><Relationship Id="rId6" Type="http://schemas.openxmlformats.org/officeDocument/2006/relationships/image" Target="../media/image159.png"/><Relationship Id="rId1" Type="http://schemas.openxmlformats.org/officeDocument/2006/relationships/themeOverride" Target="../theme/themeOverride3.xml"/><Relationship Id="rId2" Type="http://schemas.openxmlformats.org/officeDocument/2006/relationships/slideLayout" Target="../slideLayouts/slideLayout57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60.jpeg"/><Relationship Id="rId5" Type="http://schemas.openxmlformats.org/officeDocument/2006/relationships/image" Target="../media/image161.png"/><Relationship Id="rId1" Type="http://schemas.openxmlformats.org/officeDocument/2006/relationships/themeOverride" Target="../theme/themeOverride4.xml"/><Relationship Id="rId2" Type="http://schemas.openxmlformats.org/officeDocument/2006/relationships/slideLayout" Target="../slideLayouts/slideLayout57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7.xml"/><Relationship Id="rId2" Type="http://schemas.openxmlformats.org/officeDocument/2006/relationships/image" Target="../media/image163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7.xml"/><Relationship Id="rId2" Type="http://schemas.openxmlformats.org/officeDocument/2006/relationships/image" Target="../media/image164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4.xml"/><Relationship Id="rId2" Type="http://schemas.openxmlformats.org/officeDocument/2006/relationships/image" Target="../media/image16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4" Type="http://schemas.openxmlformats.org/officeDocument/2006/relationships/image" Target="../media/image167.jpe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409.xml"/><Relationship Id="rId2" Type="http://schemas.openxmlformats.org/officeDocument/2006/relationships/notesSlide" Target="../notesSlides/notesSlide1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8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slideLayout" Target="../slideLayouts/slideLayout376.xml"/><Relationship Id="rId3" Type="http://schemas.openxmlformats.org/officeDocument/2006/relationships/notesSlide" Target="../notesSlides/notesSlide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4" Type="http://schemas.openxmlformats.org/officeDocument/2006/relationships/image" Target="../media/image170.jpeg"/><Relationship Id="rId1" Type="http://schemas.openxmlformats.org/officeDocument/2006/relationships/slideLayout" Target="../slideLayouts/slideLayout560.xml"/><Relationship Id="rId2" Type="http://schemas.openxmlformats.org/officeDocument/2006/relationships/notesSlide" Target="../notesSlides/notesSlide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171.jpeg"/><Relationship Id="rId5" Type="http://schemas.openxmlformats.org/officeDocument/2006/relationships/image" Target="../media/image172.png"/><Relationship Id="rId1" Type="http://schemas.openxmlformats.org/officeDocument/2006/relationships/themeOverride" Target="../theme/themeOverride6.xml"/><Relationship Id="rId2" Type="http://schemas.openxmlformats.org/officeDocument/2006/relationships/slideLayout" Target="../slideLayouts/slideLayout57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4.xml"/><Relationship Id="rId2" Type="http://schemas.openxmlformats.org/officeDocument/2006/relationships/image" Target="../media/image17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>
            <a:alphaModFix amt="70000"/>
          </a:blip>
          <a:srcRect/>
          <a:stretch>
            <a:fillRect/>
          </a:stretch>
        </p:blipFill>
        <p:spPr bwMode="auto">
          <a:xfrm rot="10800000">
            <a:off x="-276821" y="-1625202"/>
            <a:ext cx="9697641" cy="8640589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alphaModFix amt="91000"/>
          </a:blip>
          <a:srcRect l="7968" t="10767" r="10063" b="13855"/>
          <a:stretch>
            <a:fillRect/>
          </a:stretch>
        </p:blipFill>
        <p:spPr bwMode="auto">
          <a:xfrm>
            <a:off x="2135312" y="2098477"/>
            <a:ext cx="5251772" cy="38576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5781" y="5339954"/>
            <a:ext cx="7393781" cy="1268016"/>
          </a:xfrm>
          <a:ln/>
        </p:spPr>
        <p:txBody>
          <a:bodyPr/>
          <a:lstStyle/>
          <a:p>
            <a:pPr algn="l"/>
            <a:r>
              <a:rPr lang="en-US" sz="1700" b="1" dirty="0" smtClean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John Mather</a:t>
            </a:r>
            <a:endParaRPr lang="en-US" sz="1700" b="1" dirty="0" smtClean="0">
              <a:latin typeface="Helvetica" charset="0"/>
              <a:ea typeface="ヒラギノ角ゴ ProN W6" charset="-128"/>
              <a:cs typeface="ヒラギノ角ゴ ProN W6" charset="-128"/>
              <a:sym typeface="Helvetica" charset="0"/>
            </a:endParaRPr>
          </a:p>
          <a:p>
            <a:pPr algn="l"/>
            <a:r>
              <a:rPr lang="en-US" sz="1700" b="1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JWST</a:t>
            </a:r>
            <a:r>
              <a:rPr lang="en-US" sz="1700" b="1" dirty="0" smtClean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 Senior </a:t>
            </a:r>
            <a:r>
              <a:rPr lang="en-US" sz="1700" b="1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Project Scientist </a:t>
            </a:r>
            <a:endParaRPr lang="en-US" sz="1700" b="1" dirty="0">
              <a:latin typeface="Helvetica" charset="0"/>
              <a:ea typeface="ヒラギノ角ゴ ProN W6" charset="-128"/>
              <a:cs typeface="ヒラギノ角ゴ ProN W6" charset="-128"/>
              <a:sym typeface="Helvetica" charset="0"/>
            </a:endParaRPr>
          </a:p>
          <a:p>
            <a:pPr algn="l"/>
            <a:r>
              <a:rPr lang="en-US" sz="1700" b="1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Goddard Space Flight Center</a:t>
            </a:r>
            <a:endParaRPr lang="en-US" sz="1700" b="1" dirty="0">
              <a:latin typeface="Helvetica" charset="0"/>
              <a:ea typeface="ヒラギノ角ゴ ProN W6" charset="-128"/>
              <a:cs typeface="ヒラギノ角ゴ ProN W6" charset="-128"/>
              <a:sym typeface="Helvetica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4656" y="80368"/>
            <a:ext cx="785813" cy="78581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>
          <a:xfrm>
            <a:off x="276822" y="776883"/>
            <a:ext cx="8590359" cy="2321719"/>
          </a:xfrm>
          <a:ln/>
          <a:effectLst>
            <a:outerShdw blurRad="38100" dist="38099" dir="2700000" algn="ctr" rotWithShape="0">
              <a:srgbClr val="CCCCCC">
                <a:alpha val="75000"/>
              </a:srgbClr>
            </a:outerShdw>
          </a:effectLst>
        </p:spPr>
        <p:txBody>
          <a:bodyPr anchor="t"/>
          <a:lstStyle/>
          <a:p>
            <a:r>
              <a:rPr lang="en-US" sz="39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HST, JWST, and the Future</a:t>
            </a:r>
            <a:endParaRPr lang="en-US" sz="39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Fundamental Q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90" r="-390"/>
          <a:stretch>
            <a:fillRect/>
          </a:stretch>
        </p:blipFill>
        <p:spPr>
          <a:xfrm>
            <a:off x="0" y="-2177"/>
            <a:ext cx="9144000" cy="686017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43600" y="6019800"/>
            <a:ext cx="1905000" cy="457200"/>
          </a:xfrm>
        </p:spPr>
        <p:txBody>
          <a:bodyPr/>
          <a:lstStyle/>
          <a:p>
            <a:fld id="{21691FF4-EBF3-7947-BA7D-89BC1CAC8ED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610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580611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88" y="187325"/>
            <a:ext cx="661987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89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ym typeface="Gill Sans" pitchFamily="32" charset="0"/>
              </a:rPr>
              <a:t>JWST Science</a:t>
            </a:r>
          </a:p>
        </p:txBody>
      </p:sp>
      <p:pic>
        <p:nvPicPr>
          <p:cNvPr id="580613" name="Picture 7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1475" y="3911600"/>
            <a:ext cx="1338263" cy="13382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580614" name="Rectangle 8"/>
          <p:cNvSpPr>
            <a:spLocks/>
          </p:cNvSpPr>
          <p:nvPr/>
        </p:nvSpPr>
        <p:spPr bwMode="auto">
          <a:xfrm>
            <a:off x="1190625" y="3373438"/>
            <a:ext cx="2725738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First Light and Re-Ionization</a:t>
            </a:r>
          </a:p>
        </p:txBody>
      </p:sp>
      <p:sp>
        <p:nvSpPr>
          <p:cNvPr id="580615" name="Rectangle 9"/>
          <p:cNvSpPr>
            <a:spLocks/>
          </p:cNvSpPr>
          <p:nvPr/>
        </p:nvSpPr>
        <p:spPr bwMode="auto">
          <a:xfrm>
            <a:off x="5586413" y="3481388"/>
            <a:ext cx="2155825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Assembly of  Galaxies</a:t>
            </a:r>
          </a:p>
        </p:txBody>
      </p:sp>
      <p:sp>
        <p:nvSpPr>
          <p:cNvPr id="580616" name="Rectangle 10"/>
          <p:cNvSpPr>
            <a:spLocks/>
          </p:cNvSpPr>
          <p:nvPr/>
        </p:nvSpPr>
        <p:spPr bwMode="auto">
          <a:xfrm>
            <a:off x="1357313" y="6051550"/>
            <a:ext cx="2325687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sz="17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Birth of stars and </a:t>
            </a:r>
            <a:br>
              <a:rPr lang="en-US" sz="17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</a:br>
            <a:r>
              <a:rPr lang="en-US" sz="17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proto-planetary systems</a:t>
            </a:r>
          </a:p>
        </p:txBody>
      </p:sp>
      <p:sp>
        <p:nvSpPr>
          <p:cNvPr id="580617" name="Rectangle 11"/>
          <p:cNvSpPr>
            <a:spLocks/>
          </p:cNvSpPr>
          <p:nvPr/>
        </p:nvSpPr>
        <p:spPr bwMode="auto">
          <a:xfrm>
            <a:off x="5370513" y="6076950"/>
            <a:ext cx="2568575" cy="522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Planetary systems and the</a:t>
            </a:r>
            <a:br>
              <a:rPr lang="en-US" sz="17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</a:br>
            <a:r>
              <a:rPr lang="en-US" sz="17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 origin of life</a:t>
            </a:r>
          </a:p>
        </p:txBody>
      </p:sp>
      <p:pic>
        <p:nvPicPr>
          <p:cNvPr id="580618" name="Picture 1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68913" y="3965575"/>
            <a:ext cx="2779712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0619" name="Picture 13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8825" y="938213"/>
            <a:ext cx="3589338" cy="2470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580620" name="Picture 14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04088" y="5303838"/>
            <a:ext cx="482600" cy="2714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580621" name="Rectangle 15"/>
          <p:cNvSpPr>
            <a:spLocks/>
          </p:cNvSpPr>
          <p:nvPr/>
        </p:nvSpPr>
        <p:spPr bwMode="auto">
          <a:xfrm>
            <a:off x="6230938" y="4125913"/>
            <a:ext cx="4143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28573" bIns="0">
            <a:prstTxWarp prst="textNoShape">
              <a:avLst/>
            </a:prstTxWarp>
            <a:spAutoFit/>
          </a:bodyPr>
          <a:lstStyle/>
          <a:p>
            <a:pPr marL="26988"/>
            <a:r>
              <a:rPr lang="en-US" sz="10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GL146</a:t>
            </a:r>
          </a:p>
        </p:txBody>
      </p:sp>
      <p:pic>
        <p:nvPicPr>
          <p:cNvPr id="580622" name="Picture 16"/>
          <p:cNvPicPr>
            <a:picLocks noChangeArrowheads="1"/>
          </p:cNvPicPr>
          <p:nvPr/>
        </p:nvPicPr>
        <p:blipFill>
          <a:blip r:embed="rId8"/>
          <a:srcRect l="5357" t="6697" r="5357" b="12929"/>
          <a:stretch>
            <a:fillRect/>
          </a:stretch>
        </p:blipFill>
        <p:spPr bwMode="auto">
          <a:xfrm>
            <a:off x="6759575" y="1071563"/>
            <a:ext cx="1563688" cy="112553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80623" name="Picture 17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22888" y="1874838"/>
            <a:ext cx="1857375" cy="13938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80624" name="Picture 18"/>
          <p:cNvPicPr>
            <a:picLocks noChangeArrowheads="1"/>
          </p:cNvPicPr>
          <p:nvPr/>
        </p:nvPicPr>
        <p:blipFill>
          <a:blip r:embed="rId10"/>
          <a:srcRect t="5084" b="26695"/>
          <a:stretch>
            <a:fillRect/>
          </a:stretch>
        </p:blipFill>
        <p:spPr bwMode="auto">
          <a:xfrm>
            <a:off x="1249363" y="4500563"/>
            <a:ext cx="1822450" cy="1431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580625" name="Rectangle 19"/>
          <p:cNvSpPr>
            <a:spLocks/>
          </p:cNvSpPr>
          <p:nvPr/>
        </p:nvSpPr>
        <p:spPr bwMode="auto">
          <a:xfrm>
            <a:off x="2965450" y="3963988"/>
            <a:ext cx="500063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8573" bIns="0">
            <a:prstTxWarp prst="textNoShape">
              <a:avLst/>
            </a:prstTxWarp>
          </a:bodyPr>
          <a:lstStyle/>
          <a:p>
            <a:pPr marL="26988"/>
            <a:r>
              <a:rPr lang="en-US" sz="10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HH-30</a:t>
            </a:r>
          </a:p>
        </p:txBody>
      </p:sp>
      <p:sp>
        <p:nvSpPr>
          <p:cNvPr id="580626" name="Rectangle 20"/>
          <p:cNvSpPr>
            <a:spLocks/>
          </p:cNvSpPr>
          <p:nvPr/>
        </p:nvSpPr>
        <p:spPr bwMode="auto">
          <a:xfrm>
            <a:off x="1355725" y="4608513"/>
            <a:ext cx="3222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28573" bIns="0">
            <a:prstTxWarp prst="textNoShape">
              <a:avLst/>
            </a:prstTxWarp>
            <a:spAutoFit/>
          </a:bodyPr>
          <a:lstStyle/>
          <a:p>
            <a:pPr marL="26988"/>
            <a:r>
              <a:rPr lang="en-US" sz="10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M-16</a:t>
            </a:r>
          </a:p>
        </p:txBody>
      </p:sp>
      <p:sp>
        <p:nvSpPr>
          <p:cNvPr id="580627" name="Rectangle 21"/>
          <p:cNvSpPr>
            <a:spLocks/>
          </p:cNvSpPr>
          <p:nvPr/>
        </p:nvSpPr>
        <p:spPr bwMode="auto">
          <a:xfrm>
            <a:off x="5429250" y="2946400"/>
            <a:ext cx="1027113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8573" bIns="0">
            <a:prstTxWarp prst="textNoShape">
              <a:avLst/>
            </a:prstTxWarp>
          </a:bodyPr>
          <a:lstStyle/>
          <a:p>
            <a:pPr marL="26988"/>
            <a:r>
              <a:rPr lang="en-US" sz="10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HST-UDF</a:t>
            </a:r>
          </a:p>
        </p:txBody>
      </p:sp>
      <p:sp>
        <p:nvSpPr>
          <p:cNvPr id="580628" name="Rectangle 22"/>
          <p:cNvSpPr>
            <a:spLocks/>
          </p:cNvSpPr>
          <p:nvPr/>
        </p:nvSpPr>
        <p:spPr bwMode="auto">
          <a:xfrm>
            <a:off x="7788275" y="1125538"/>
            <a:ext cx="500063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8573" bIns="0">
            <a:prstTxWarp prst="textNoShape">
              <a:avLst/>
            </a:prstTxWarp>
          </a:bodyPr>
          <a:lstStyle/>
          <a:p>
            <a:pPr marL="26988"/>
            <a:r>
              <a:rPr lang="en-US" sz="1000">
                <a:solidFill>
                  <a:schemeClr val="tx1"/>
                </a:solidFill>
                <a:latin typeface="Helvetica" pitchFamily="-105" charset="0"/>
                <a:ea typeface="Helvetica" pitchFamily="-105" charset="0"/>
                <a:cs typeface="Helvetica" pitchFamily="-105" charset="0"/>
                <a:sym typeface="Helvetica" pitchFamily="-105" charset="0"/>
              </a:rPr>
              <a:t>M81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634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58163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88" y="187325"/>
            <a:ext cx="661987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994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ym typeface="Gill Sans" pitchFamily="32" charset="0"/>
              </a:rPr>
              <a:t>James Webb Space Telescope</a:t>
            </a:r>
          </a:p>
        </p:txBody>
      </p:sp>
      <p:sp>
        <p:nvSpPr>
          <p:cNvPr id="581637" name="Rectangle 7"/>
          <p:cNvSpPr>
            <a:spLocks/>
          </p:cNvSpPr>
          <p:nvPr/>
        </p:nvSpPr>
        <p:spPr bwMode="auto">
          <a:xfrm>
            <a:off x="179388" y="1339850"/>
            <a:ext cx="4849812" cy="3155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3576" tIns="53576" rIns="94215" bIns="53576">
            <a:prstTxWarp prst="textNoShape">
              <a:avLst/>
            </a:prstTxWarp>
          </a:bodyPr>
          <a:lstStyle/>
          <a:p>
            <a:pPr marL="220663" indent="-161925">
              <a:spcBef>
                <a:spcPts val="313"/>
              </a:spcBef>
            </a:pPr>
            <a:r>
              <a:rPr lang="en-US" sz="1400" u="sng">
                <a:solidFill>
                  <a:srgbClr val="FF6666"/>
                </a:solidFill>
                <a:latin typeface="Helvetica Neue Bold Condensed" pitchFamily="-105" charset="0"/>
                <a:ea typeface="Helvetica Neue Bold Condensed" pitchFamily="-105" charset="0"/>
                <a:cs typeface="Helvetica Neue Bold Condensed" pitchFamily="-105" charset="0"/>
                <a:sym typeface="Helvetica Neue Bold Condensed" pitchFamily="-105" charset="0"/>
              </a:rPr>
              <a:t>Organization</a:t>
            </a:r>
          </a:p>
          <a:p>
            <a:pPr marL="220663" indent="-161925" algn="l">
              <a:spcBef>
                <a:spcPts val="313"/>
              </a:spcBef>
              <a:buFontTx/>
              <a:buBlip>
                <a:blip r:embed="rId4"/>
              </a:buBlip>
            </a:pPr>
            <a:r>
              <a:rPr lang="en-US" sz="1400">
                <a:solidFill>
                  <a:srgbClr val="0080FF"/>
                </a:solidFill>
                <a:latin typeface="Helvetica Neue Bold Condensed" pitchFamily="-105" charset="0"/>
                <a:ea typeface="Helvetica Neue Bold Condensed" pitchFamily="-105" charset="0"/>
                <a:cs typeface="Helvetica Neue Bold Condensed" pitchFamily="-105" charset="0"/>
                <a:sym typeface="Helvetica Neue Bold Condensed" pitchFamily="-105" charset="0"/>
              </a:rPr>
              <a:t>Mission Lead</a:t>
            </a:r>
            <a:r>
              <a:rPr lang="en-US" sz="1400">
                <a:solidFill>
                  <a:srgbClr val="0080FF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:</a:t>
            </a:r>
            <a:r>
              <a:rPr lang="en-US" sz="140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  Goddard Space Flight Center</a:t>
            </a:r>
          </a:p>
          <a:p>
            <a:pPr marL="220663" indent="-161925" algn="l">
              <a:spcBef>
                <a:spcPts val="313"/>
              </a:spcBef>
              <a:buSzPct val="46000"/>
              <a:buFontTx/>
              <a:buBlip>
                <a:blip r:embed="rId4"/>
              </a:buBlip>
            </a:pPr>
            <a:r>
              <a:rPr lang="en-US" sz="140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Senior Project Scientist: Dr John Mather</a:t>
            </a:r>
          </a:p>
          <a:p>
            <a:pPr marL="220663" indent="-161925" algn="l">
              <a:spcBef>
                <a:spcPts val="313"/>
              </a:spcBef>
              <a:buFontTx/>
              <a:buBlip>
                <a:blip r:embed="rId4"/>
              </a:buBlip>
            </a:pPr>
            <a:r>
              <a:rPr lang="en-US" sz="1400">
                <a:solidFill>
                  <a:srgbClr val="0080FF"/>
                </a:solidFill>
                <a:latin typeface="Helvetica Neue Bold Condensed" pitchFamily="-105" charset="0"/>
                <a:ea typeface="Helvetica Neue Bold Condensed" pitchFamily="-105" charset="0"/>
                <a:cs typeface="Helvetica Neue Bold Condensed" pitchFamily="-105" charset="0"/>
                <a:sym typeface="Helvetica Neue Bold Condensed" pitchFamily="-105" charset="0"/>
              </a:rPr>
              <a:t>International collaboration</a:t>
            </a:r>
            <a:r>
              <a:rPr lang="en-US" sz="1400">
                <a:solidFill>
                  <a:srgbClr val="0080FF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: </a:t>
            </a:r>
            <a:r>
              <a:rPr lang="en-US" sz="140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 ESA &amp; CSA </a:t>
            </a:r>
          </a:p>
          <a:p>
            <a:pPr marL="220663" indent="-161925" algn="l">
              <a:spcBef>
                <a:spcPts val="313"/>
              </a:spcBef>
              <a:buFontTx/>
              <a:buBlip>
                <a:blip r:embed="rId4"/>
              </a:buBlip>
            </a:pPr>
            <a:r>
              <a:rPr lang="en-US" sz="1400">
                <a:solidFill>
                  <a:schemeClr val="tx1"/>
                </a:solidFill>
                <a:latin typeface="Helvetica Neue Bold Condensed" pitchFamily="-105" charset="0"/>
                <a:ea typeface="Helvetica Neue Bold Condensed" pitchFamily="-105" charset="0"/>
                <a:cs typeface="Helvetica Neue Bold Condensed" pitchFamily="-105" charset="0"/>
                <a:sym typeface="Helvetica Neue Bold Condensed" pitchFamily="-105" charset="0"/>
              </a:rPr>
              <a:t>Prime Contractor</a:t>
            </a:r>
            <a:r>
              <a:rPr lang="en-US" sz="140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: Northrop Grumman Aerospace Systems</a:t>
            </a:r>
          </a:p>
          <a:p>
            <a:pPr marL="220663" indent="-161925" algn="l">
              <a:spcBef>
                <a:spcPts val="313"/>
              </a:spcBef>
              <a:buFontTx/>
              <a:buBlip>
                <a:blip r:embed="rId4"/>
              </a:buBlip>
            </a:pPr>
            <a:r>
              <a:rPr lang="en-US" sz="1400">
                <a:solidFill>
                  <a:srgbClr val="0080FF"/>
                </a:solidFill>
                <a:latin typeface="Helvetica Neue Bold Condensed" pitchFamily="-105" charset="0"/>
                <a:ea typeface="Helvetica Neue Bold Condensed" pitchFamily="-105" charset="0"/>
                <a:cs typeface="Helvetica Neue Bold Condensed" pitchFamily="-105" charset="0"/>
                <a:sym typeface="Helvetica Neue Bold Condensed" pitchFamily="-105" charset="0"/>
              </a:rPr>
              <a:t>Instruments</a:t>
            </a:r>
            <a:r>
              <a:rPr lang="en-US" sz="1400">
                <a:solidFill>
                  <a:srgbClr val="0080FF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: </a:t>
            </a:r>
          </a:p>
          <a:p>
            <a:pPr marL="220663" indent="-161925" algn="l">
              <a:spcBef>
                <a:spcPts val="313"/>
              </a:spcBef>
              <a:buClr>
                <a:srgbClr val="FFFFFF"/>
              </a:buClr>
              <a:buSzPct val="46000"/>
              <a:buFont typeface="Helvetica Neue" pitchFamily="-105" charset="0"/>
              <a:buChar char="•"/>
            </a:pPr>
            <a:r>
              <a:rPr lang="en-US" sz="140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 Near Infrared Camera (NIRCam) – Univ. of Arizona</a:t>
            </a:r>
          </a:p>
          <a:p>
            <a:pPr marL="220663" indent="-161925" algn="l">
              <a:spcBef>
                <a:spcPts val="313"/>
              </a:spcBef>
              <a:buClr>
                <a:srgbClr val="FFFFFF"/>
              </a:buClr>
              <a:buSzPct val="46000"/>
              <a:buFont typeface="Helvetica Neue" pitchFamily="-105" charset="0"/>
              <a:buChar char="•"/>
            </a:pPr>
            <a:r>
              <a:rPr lang="en-US" sz="140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 Near Infrared Spectrograph (NIRSpec) – ESA</a:t>
            </a:r>
          </a:p>
          <a:p>
            <a:pPr marL="220663" indent="-161925" algn="l">
              <a:spcBef>
                <a:spcPts val="313"/>
              </a:spcBef>
              <a:buClr>
                <a:srgbClr val="FFFFFF"/>
              </a:buClr>
              <a:buSzPct val="46000"/>
              <a:buFont typeface="Helvetica Neue" pitchFamily="-105" charset="0"/>
              <a:buChar char="•"/>
            </a:pPr>
            <a:r>
              <a:rPr lang="en-US" sz="140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 Mid-Infrared Instrument (MIRI) – JPL/ESA</a:t>
            </a:r>
          </a:p>
          <a:p>
            <a:pPr marL="220663" indent="-161925" algn="l">
              <a:spcBef>
                <a:spcPts val="313"/>
              </a:spcBef>
              <a:buClr>
                <a:srgbClr val="FFFFFF"/>
              </a:buClr>
              <a:buSzPct val="46000"/>
              <a:buFont typeface="Helvetica Neue" pitchFamily="-105" charset="0"/>
              <a:buChar char="•"/>
            </a:pPr>
            <a:r>
              <a:rPr lang="en-US" sz="140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 Fine Guidance Sensor (FGS) &amp; Tunable Filter </a:t>
            </a:r>
          </a:p>
          <a:p>
            <a:pPr marL="539750" lvl="1" indent="-161925" algn="l">
              <a:spcBef>
                <a:spcPts val="313"/>
              </a:spcBef>
              <a:buClr>
                <a:srgbClr val="FFFFFF"/>
              </a:buClr>
              <a:buSzPct val="46000"/>
            </a:pPr>
            <a:r>
              <a:rPr lang="en-US" sz="140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Imager – CSA</a:t>
            </a:r>
          </a:p>
          <a:p>
            <a:pPr marL="220663" indent="-161925" algn="l">
              <a:spcBef>
                <a:spcPts val="313"/>
              </a:spcBef>
              <a:buClr>
                <a:srgbClr val="0080FF"/>
              </a:buClr>
              <a:buSzPct val="46000"/>
              <a:buFont typeface="Helvetica Neue Bold Condensed" pitchFamily="-105" charset="0"/>
              <a:buChar char="•"/>
            </a:pPr>
            <a:r>
              <a:rPr lang="en-US" sz="1400">
                <a:solidFill>
                  <a:srgbClr val="0080FF"/>
                </a:solidFill>
                <a:latin typeface="Helvetica Neue Bold Condensed" pitchFamily="-105" charset="0"/>
                <a:ea typeface="Helvetica Neue Bold Condensed" pitchFamily="-105" charset="0"/>
                <a:cs typeface="Helvetica Neue Bold Condensed" pitchFamily="-105" charset="0"/>
                <a:sym typeface="Helvetica Neue Bold Condensed" pitchFamily="-105" charset="0"/>
              </a:rPr>
              <a:t>Operations</a:t>
            </a:r>
            <a:r>
              <a:rPr lang="en-US" sz="1400">
                <a:solidFill>
                  <a:srgbClr val="0080FF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: </a:t>
            </a:r>
            <a:r>
              <a:rPr lang="en-US" sz="140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 Space Telescope Science Institute  </a:t>
            </a:r>
          </a:p>
        </p:txBody>
      </p:sp>
      <p:sp>
        <p:nvSpPr>
          <p:cNvPr id="581638" name="Rectangle 8"/>
          <p:cNvSpPr>
            <a:spLocks/>
          </p:cNvSpPr>
          <p:nvPr/>
        </p:nvSpPr>
        <p:spPr bwMode="auto">
          <a:xfrm>
            <a:off x="231775" y="4821238"/>
            <a:ext cx="8921750" cy="15986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3576" tIns="53576" rIns="94215" bIns="53576">
            <a:prstTxWarp prst="textNoShape">
              <a:avLst/>
            </a:prstTxWarp>
          </a:bodyPr>
          <a:lstStyle/>
          <a:p>
            <a:pPr marL="220663" indent="-161925">
              <a:spcBef>
                <a:spcPts val="413"/>
              </a:spcBef>
            </a:pPr>
            <a:r>
              <a:rPr lang="en-US" sz="1400" dirty="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	         </a:t>
            </a:r>
            <a:r>
              <a:rPr lang="en-US" sz="1400" dirty="0">
                <a:solidFill>
                  <a:srgbClr val="0080FF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   </a:t>
            </a:r>
            <a:r>
              <a:rPr lang="en-US" sz="1400" dirty="0">
                <a:solidFill>
                  <a:srgbClr val="FF6666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      </a:t>
            </a:r>
            <a:r>
              <a:rPr lang="en-US" sz="1400" u="sng" dirty="0">
                <a:solidFill>
                  <a:srgbClr val="FF6666"/>
                </a:solidFill>
                <a:latin typeface="Helvetica Neue Bold Condensed" pitchFamily="-105" charset="0"/>
                <a:ea typeface="Helvetica Neue Bold Condensed" pitchFamily="-105" charset="0"/>
                <a:cs typeface="Helvetica Neue Bold Condensed" pitchFamily="-105" charset="0"/>
                <a:sym typeface="Helvetica Neue Bold Condensed" pitchFamily="-105" charset="0"/>
              </a:rPr>
              <a:t>Description</a:t>
            </a:r>
          </a:p>
          <a:p>
            <a:pPr marL="220663" indent="-161925" algn="l">
              <a:spcBef>
                <a:spcPts val="413"/>
              </a:spcBef>
              <a:buClr>
                <a:srgbClr val="FFFFFF"/>
              </a:buClr>
              <a:buSzPct val="46000"/>
              <a:buFont typeface="Helvetica Neue" pitchFamily="-105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Deployable infrared telescope with 6.5 meter diameter segmented adjustable primary mirror</a:t>
            </a:r>
          </a:p>
          <a:p>
            <a:pPr marL="220663" indent="-161925" algn="l">
              <a:spcBef>
                <a:spcPts val="413"/>
              </a:spcBef>
              <a:buClr>
                <a:srgbClr val="FFFFFF"/>
              </a:buClr>
              <a:buSzPct val="46000"/>
              <a:buFont typeface="Helvetica Neue" pitchFamily="-105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Cryogenic temperature telescope and instruments for infrared performance</a:t>
            </a:r>
          </a:p>
          <a:p>
            <a:pPr marL="220663" indent="-161925" algn="l">
              <a:spcBef>
                <a:spcPts val="413"/>
              </a:spcBef>
              <a:buClr>
                <a:srgbClr val="FFFFFF"/>
              </a:buClr>
              <a:buSzPct val="46000"/>
              <a:buFont typeface="Helvetica Neue" pitchFamily="-105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Launch </a:t>
            </a:r>
            <a:r>
              <a:rPr lang="en-US" sz="1400" dirty="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on an ESA-supplied Ariane 5 rocket  to Sun-Earth L2 </a:t>
            </a:r>
          </a:p>
          <a:p>
            <a:pPr marL="220663" indent="-161925" algn="l">
              <a:spcBef>
                <a:spcPts val="413"/>
              </a:spcBef>
              <a:buClr>
                <a:srgbClr val="FFFFFF"/>
              </a:buClr>
              <a:buSzPct val="46000"/>
              <a:buFont typeface="Helvetica Neue" pitchFamily="-105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Helvetica Neue" pitchFamily="-105" charset="0"/>
                <a:ea typeface="Helvetica Neue" pitchFamily="-105" charset="0"/>
                <a:cs typeface="Helvetica Neue" pitchFamily="-105" charset="0"/>
                <a:sym typeface="Helvetica Neue" pitchFamily="-105" charset="0"/>
              </a:rPr>
              <a:t>5-year science mission requirement (10-year propellant lifetime)</a:t>
            </a:r>
          </a:p>
        </p:txBody>
      </p:sp>
      <p:pic>
        <p:nvPicPr>
          <p:cNvPr id="581639" name="Picture 9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12038" y="1125538"/>
            <a:ext cx="1285875" cy="8858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81640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19475" y="1119188"/>
            <a:ext cx="5503863" cy="4402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JWST and its Precursors</a:t>
            </a:r>
          </a:p>
        </p:txBody>
      </p:sp>
      <p:pic>
        <p:nvPicPr>
          <p:cNvPr id="8194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88" y="995661"/>
            <a:ext cx="7877100" cy="564356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HOW JWST WORKS</a:t>
            </a:r>
          </a:p>
        </p:txBody>
      </p:sp>
      <p:sp>
        <p:nvSpPr>
          <p:cNvPr id="17410" name="AutoShape 2"/>
          <p:cNvSpPr>
            <a:spLocks/>
          </p:cNvSpPr>
          <p:nvPr/>
        </p:nvSpPr>
        <p:spPr bwMode="auto">
          <a:xfrm>
            <a:off x="5715000" y="973336"/>
            <a:ext cx="3134320" cy="4063008"/>
          </a:xfrm>
          <a:prstGeom prst="roundRect">
            <a:avLst>
              <a:gd name="adj" fmla="val 12486"/>
            </a:avLst>
          </a:prstGeom>
          <a:solidFill>
            <a:schemeClr val="accent1"/>
          </a:solidFill>
          <a:ln w="9525" cap="flat">
            <a:noFill/>
            <a:round/>
            <a:headEnd type="none" w="med" len="med"/>
            <a:tailEnd type="none" w="med" len="med"/>
          </a:ln>
          <a:effectLst>
            <a:outerShdw blurRad="76200" dist="101600" dir="2700000" algn="ctr" rotWithShape="0">
              <a:srgbClr val="000000">
                <a:alpha val="42999"/>
              </a:srgbClr>
            </a:outerShdw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7174" y="1007940"/>
            <a:ext cx="1125141" cy="3869903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/>
          </p:cNvSpPr>
          <p:nvPr/>
        </p:nvSpPr>
        <p:spPr bwMode="auto">
          <a:xfrm>
            <a:off x="7048873" y="1800449"/>
            <a:ext cx="1937742" cy="39290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JWST is folded</a:t>
            </a:r>
            <a:endParaRPr lang="en-US" b="1" dirty="0">
              <a:solidFill>
                <a:srgbClr val="000000"/>
              </a:solidFill>
              <a:ea typeface="Gill Sans" charset="0"/>
              <a:cs typeface="Gill Sans" charset="0"/>
            </a:endParaRPr>
          </a:p>
          <a:p>
            <a:pPr algn="l"/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and stowed for launch</a:t>
            </a:r>
          </a:p>
        </p:txBody>
      </p:sp>
      <p:sp>
        <p:nvSpPr>
          <p:cNvPr id="17413" name="Rectangle 5"/>
          <p:cNvSpPr>
            <a:spLocks/>
          </p:cNvSpPr>
          <p:nvPr/>
        </p:nvSpPr>
        <p:spPr bwMode="auto">
          <a:xfrm>
            <a:off x="7125891" y="3331890"/>
            <a:ext cx="1777008" cy="39290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Observatory is deployed after launch</a:t>
            </a:r>
          </a:p>
        </p:txBody>
      </p:sp>
      <p:sp>
        <p:nvSpPr>
          <p:cNvPr id="17414" name="AutoShape 6"/>
          <p:cNvSpPr>
            <a:spLocks/>
          </p:cNvSpPr>
          <p:nvPr/>
        </p:nvSpPr>
        <p:spPr bwMode="auto">
          <a:xfrm>
            <a:off x="223242" y="983382"/>
            <a:ext cx="5134570" cy="4049613"/>
          </a:xfrm>
          <a:prstGeom prst="roundRect">
            <a:avLst>
              <a:gd name="adj" fmla="val 11718"/>
            </a:avLst>
          </a:prstGeom>
          <a:solidFill>
            <a:srgbClr val="CCFFCC"/>
          </a:solidFill>
          <a:ln w="9525" cap="flat">
            <a:noFill/>
            <a:round/>
            <a:headEnd type="none" w="med" len="med"/>
            <a:tailEnd type="none" w="med" len="med"/>
          </a:ln>
          <a:effectLst>
            <a:outerShdw blurRad="76200" dist="88899" dir="27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260000">
            <a:off x="-16741" y="447601"/>
            <a:ext cx="5909221" cy="468920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7416" name="Rectangle 8"/>
          <p:cNvSpPr>
            <a:spLocks/>
          </p:cNvSpPr>
          <p:nvPr/>
        </p:nvSpPr>
        <p:spPr bwMode="auto">
          <a:xfrm>
            <a:off x="580431" y="3622106"/>
            <a:ext cx="991195" cy="19645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Solar Array</a:t>
            </a:r>
          </a:p>
        </p:txBody>
      </p:sp>
      <p:sp>
        <p:nvSpPr>
          <p:cNvPr id="17417" name="Rectangle 9"/>
          <p:cNvSpPr>
            <a:spLocks/>
          </p:cNvSpPr>
          <p:nvPr/>
        </p:nvSpPr>
        <p:spPr bwMode="auto">
          <a:xfrm>
            <a:off x="2601888" y="4114354"/>
            <a:ext cx="1321594" cy="19645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Spacecraft Bus</a:t>
            </a:r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2452318" y="3733728"/>
            <a:ext cx="183059" cy="365001"/>
          </a:xfrm>
          <a:prstGeom prst="line">
            <a:avLst/>
          </a:prstGeom>
          <a:noFill/>
          <a:ln w="38100" cap="flat">
            <a:solidFill>
              <a:srgbClr val="800000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 flipH="1">
            <a:off x="4464844" y="3253755"/>
            <a:ext cx="321469" cy="227707"/>
          </a:xfrm>
          <a:prstGeom prst="line">
            <a:avLst/>
          </a:prstGeom>
          <a:noFill/>
          <a:ln w="38100" cap="flat">
            <a:solidFill>
              <a:srgbClr val="800000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0" name="Rectangle 12"/>
          <p:cNvSpPr>
            <a:spLocks/>
          </p:cNvSpPr>
          <p:nvPr/>
        </p:nvSpPr>
        <p:spPr bwMode="auto">
          <a:xfrm>
            <a:off x="4166816" y="3510484"/>
            <a:ext cx="1268016" cy="39290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Secondary </a:t>
            </a:r>
            <a:endParaRPr lang="en-US" b="1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Mirror</a:t>
            </a:r>
          </a:p>
        </p:txBody>
      </p:sp>
      <p:sp>
        <p:nvSpPr>
          <p:cNvPr id="17421" name="Rectangle 13"/>
          <p:cNvSpPr>
            <a:spLocks/>
          </p:cNvSpPr>
          <p:nvPr/>
        </p:nvSpPr>
        <p:spPr bwMode="auto">
          <a:xfrm>
            <a:off x="4046265" y="1781473"/>
            <a:ext cx="1250156" cy="19645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Primary Mirror</a:t>
            </a:r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 rot="10800000" flipH="1">
            <a:off x="3607594" y="2051596"/>
            <a:ext cx="517922" cy="74786"/>
          </a:xfrm>
          <a:prstGeom prst="line">
            <a:avLst/>
          </a:prstGeom>
          <a:noFill/>
          <a:ln w="38100" cap="flat">
            <a:solidFill>
              <a:srgbClr val="800000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3" name="Rectangle 15"/>
          <p:cNvSpPr>
            <a:spLocks/>
          </p:cNvSpPr>
          <p:nvPr/>
        </p:nvSpPr>
        <p:spPr bwMode="auto">
          <a:xfrm>
            <a:off x="282402" y="2730252"/>
            <a:ext cx="866180" cy="39290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5 Layer </a:t>
            </a:r>
            <a:endParaRPr lang="en-US" b="1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Sunshield</a:t>
            </a:r>
          </a:p>
        </p:txBody>
      </p:sp>
      <p:sp>
        <p:nvSpPr>
          <p:cNvPr id="17424" name="Rectangle 16"/>
          <p:cNvSpPr>
            <a:spLocks/>
          </p:cNvSpPr>
          <p:nvPr/>
        </p:nvSpPr>
        <p:spPr bwMode="auto">
          <a:xfrm>
            <a:off x="782464" y="1260203"/>
            <a:ext cx="2160984" cy="39290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Integrated Science</a:t>
            </a:r>
            <a:b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</a:br>
            <a:r>
              <a:rPr lang="en-US" sz="13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Instrument Module (ISIM)</a:t>
            </a:r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 flipH="1">
            <a:off x="1098352" y="2446735"/>
            <a:ext cx="428625" cy="390674"/>
          </a:xfrm>
          <a:prstGeom prst="line">
            <a:avLst/>
          </a:prstGeom>
          <a:noFill/>
          <a:ln w="38100" cap="flat">
            <a:solidFill>
              <a:srgbClr val="800000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 rot="10800000">
            <a:off x="2186660" y="1716735"/>
            <a:ext cx="527967" cy="354955"/>
          </a:xfrm>
          <a:prstGeom prst="line">
            <a:avLst/>
          </a:prstGeom>
          <a:noFill/>
          <a:ln w="38100" cap="flat">
            <a:solidFill>
              <a:srgbClr val="800000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H="1">
            <a:off x="1187648" y="3273847"/>
            <a:ext cx="728886" cy="257844"/>
          </a:xfrm>
          <a:prstGeom prst="line">
            <a:avLst/>
          </a:prstGeom>
          <a:noFill/>
          <a:ln w="38100" cap="flat">
            <a:solidFill>
              <a:srgbClr val="800000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8" name="Rectangle 20"/>
          <p:cNvSpPr>
            <a:spLocks/>
          </p:cNvSpPr>
          <p:nvPr/>
        </p:nvSpPr>
        <p:spPr bwMode="auto">
          <a:xfrm>
            <a:off x="1822773" y="4701480"/>
            <a:ext cx="946547" cy="25896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7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Hot Side</a:t>
            </a:r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 rot="10800000" flipH="1">
            <a:off x="1598414" y="3893346"/>
            <a:ext cx="401836" cy="597173"/>
          </a:xfrm>
          <a:prstGeom prst="line">
            <a:avLst/>
          </a:prstGeom>
          <a:noFill/>
          <a:ln w="63500" cap="flat">
            <a:solidFill>
              <a:srgbClr val="FF0000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0" name="Rectangle 22"/>
          <p:cNvSpPr>
            <a:spLocks/>
          </p:cNvSpPr>
          <p:nvPr/>
        </p:nvSpPr>
        <p:spPr bwMode="auto">
          <a:xfrm>
            <a:off x="3310682" y="1127374"/>
            <a:ext cx="1714500" cy="25896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700" b="1" dirty="0">
                <a:solidFill>
                  <a:srgbClr val="008FEE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Cold Side: ~40K</a:t>
            </a:r>
          </a:p>
        </p:txBody>
      </p:sp>
      <p:pic>
        <p:nvPicPr>
          <p:cNvPr id="17431" name="Picture 23"/>
          <p:cNvPicPr>
            <a:picLocks noChangeArrowheads="1"/>
          </p:cNvPicPr>
          <p:nvPr/>
        </p:nvPicPr>
        <p:blipFill>
          <a:blip r:embed="rId4"/>
          <a:srcRect l="1520" t="18291" r="1520" b="18291"/>
          <a:stretch>
            <a:fillRect/>
          </a:stretch>
        </p:blipFill>
        <p:spPr bwMode="auto">
          <a:xfrm>
            <a:off x="1012406" y="4338712"/>
            <a:ext cx="769069" cy="664145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</p:pic>
      <p:sp>
        <p:nvSpPr>
          <p:cNvPr id="17432" name="Rectangle 24"/>
          <p:cNvSpPr>
            <a:spLocks/>
          </p:cNvSpPr>
          <p:nvPr/>
        </p:nvSpPr>
        <p:spPr bwMode="auto">
          <a:xfrm>
            <a:off x="774650" y="4743897"/>
            <a:ext cx="598289" cy="19645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Sun</a:t>
            </a:r>
          </a:p>
        </p:txBody>
      </p:sp>
      <p:sp>
        <p:nvSpPr>
          <p:cNvPr id="17433" name="AutoShape 25"/>
          <p:cNvSpPr>
            <a:spLocks/>
          </p:cNvSpPr>
          <p:nvPr/>
        </p:nvSpPr>
        <p:spPr bwMode="auto">
          <a:xfrm>
            <a:off x="1803797" y="5088807"/>
            <a:ext cx="5875734" cy="1615157"/>
          </a:xfrm>
          <a:prstGeom prst="roundRect">
            <a:avLst>
              <a:gd name="adj" fmla="val 11718"/>
            </a:avLst>
          </a:prstGeom>
          <a:solidFill>
            <a:srgbClr val="C8E9FF"/>
          </a:solidFill>
          <a:ln w="9525" cap="flat">
            <a:noFill/>
            <a:round/>
            <a:headEnd type="none" w="med" len="med"/>
            <a:tailEnd type="none" w="med" len="med"/>
          </a:ln>
          <a:effectLst>
            <a:outerShdw blurRad="76200" dist="101600" dir="2700000" algn="ctr" rotWithShape="0">
              <a:srgbClr val="000000">
                <a:alpha val="42999"/>
              </a:srgbClr>
            </a:outerShdw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34" name="Picture 26"/>
          <p:cNvPicPr>
            <a:picLocks noChangeArrowheads="1"/>
          </p:cNvPicPr>
          <p:nvPr/>
        </p:nvPicPr>
        <p:blipFill>
          <a:blip r:embed="rId5"/>
          <a:srcRect l="14063" t="8791" b="14066"/>
          <a:stretch>
            <a:fillRect/>
          </a:stretch>
        </p:blipFill>
        <p:spPr bwMode="auto">
          <a:xfrm rot="960000">
            <a:off x="7269882" y="5382370"/>
            <a:ext cx="397371" cy="30919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7435" name="Picture 2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21918" y="5637983"/>
            <a:ext cx="444252" cy="494481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</p:pic>
      <p:pic>
        <p:nvPicPr>
          <p:cNvPr id="17436" name="Picture 2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4705" y="5761881"/>
            <a:ext cx="208731" cy="228824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</p:pic>
      <p:sp>
        <p:nvSpPr>
          <p:cNvPr id="17437" name="AutoShape 29"/>
          <p:cNvSpPr>
            <a:spLocks/>
          </p:cNvSpPr>
          <p:nvPr/>
        </p:nvSpPr>
        <p:spPr bwMode="auto">
          <a:xfrm>
            <a:off x="2565053" y="5673700"/>
            <a:ext cx="1151930" cy="21208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400" y="0"/>
                </a:lnTo>
                <a:lnTo>
                  <a:pt x="21600" y="10801"/>
                </a:lnTo>
                <a:lnTo>
                  <a:pt x="214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rgbClr val="800000"/>
          </a:solidFill>
          <a:ln w="9525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8" name="AutoShape 30"/>
          <p:cNvSpPr>
            <a:spLocks/>
          </p:cNvSpPr>
          <p:nvPr/>
        </p:nvSpPr>
        <p:spPr bwMode="auto">
          <a:xfrm>
            <a:off x="2537148" y="6294314"/>
            <a:ext cx="4490516" cy="21208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49" y="0"/>
                </a:lnTo>
                <a:lnTo>
                  <a:pt x="21600" y="10801"/>
                </a:lnTo>
                <a:lnTo>
                  <a:pt x="21549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rgbClr val="000282"/>
          </a:solidFill>
          <a:ln w="9525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9" name="Oval 31"/>
          <p:cNvSpPr>
            <a:spLocks/>
          </p:cNvSpPr>
          <p:nvPr/>
        </p:nvSpPr>
        <p:spPr bwMode="auto">
          <a:xfrm>
            <a:off x="6986365" y="5840016"/>
            <a:ext cx="49113" cy="52462"/>
          </a:xfrm>
          <a:prstGeom prst="ellipse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40" name="Rectangle 32"/>
          <p:cNvSpPr>
            <a:spLocks/>
          </p:cNvSpPr>
          <p:nvPr/>
        </p:nvSpPr>
        <p:spPr bwMode="auto">
          <a:xfrm>
            <a:off x="6979667" y="6337846"/>
            <a:ext cx="410766" cy="223242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5" tIns="26785" rIns="26785" bIns="26785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L2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 rot="18600000">
            <a:off x="6677176" y="5712768"/>
            <a:ext cx="663029" cy="319236"/>
            <a:chOff x="0" y="0"/>
            <a:chExt cx="593" cy="285"/>
          </a:xfrm>
        </p:grpSpPr>
        <p:sp>
          <p:nvSpPr>
            <p:cNvPr id="17442" name="Oval 34"/>
            <p:cNvSpPr>
              <a:spLocks/>
            </p:cNvSpPr>
            <p:nvPr/>
          </p:nvSpPr>
          <p:spPr bwMode="auto">
            <a:xfrm>
              <a:off x="26" y="77"/>
              <a:ext cx="567" cy="135"/>
            </a:xfrm>
            <a:prstGeom prst="ellips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3" name="Oval 35"/>
            <p:cNvSpPr>
              <a:spLocks/>
            </p:cNvSpPr>
            <p:nvPr/>
          </p:nvSpPr>
          <p:spPr bwMode="auto">
            <a:xfrm rot="-180000">
              <a:off x="20" y="75"/>
              <a:ext cx="567" cy="135"/>
            </a:xfrm>
            <a:prstGeom prst="ellips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4" name="Oval 36"/>
            <p:cNvSpPr>
              <a:spLocks/>
            </p:cNvSpPr>
            <p:nvPr/>
          </p:nvSpPr>
          <p:spPr bwMode="auto">
            <a:xfrm rot="-480000">
              <a:off x="12" y="75"/>
              <a:ext cx="566" cy="135"/>
            </a:xfrm>
            <a:prstGeom prst="ellips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5" name="Oval 37"/>
            <p:cNvSpPr>
              <a:spLocks/>
            </p:cNvSpPr>
            <p:nvPr/>
          </p:nvSpPr>
          <p:spPr bwMode="auto">
            <a:xfrm rot="-960000">
              <a:off x="7" y="75"/>
              <a:ext cx="567" cy="135"/>
            </a:xfrm>
            <a:prstGeom prst="ellips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6" name="Oval 38"/>
            <p:cNvSpPr>
              <a:spLocks/>
            </p:cNvSpPr>
            <p:nvPr/>
          </p:nvSpPr>
          <p:spPr bwMode="auto">
            <a:xfrm rot="-600000">
              <a:off x="7" y="75"/>
              <a:ext cx="567" cy="135"/>
            </a:xfrm>
            <a:prstGeom prst="ellips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447" name="Rectangle 39"/>
          <p:cNvSpPr>
            <a:spLocks/>
          </p:cNvSpPr>
          <p:nvPr/>
        </p:nvSpPr>
        <p:spPr bwMode="auto">
          <a:xfrm>
            <a:off x="2558356" y="5131224"/>
            <a:ext cx="3848695" cy="19645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rgbClr val="8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JWST Orbits the 2</a:t>
            </a:r>
            <a:r>
              <a:rPr lang="en-US" sz="1300" b="1" baseline="30000" dirty="0">
                <a:solidFill>
                  <a:srgbClr val="8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nd</a:t>
            </a:r>
            <a:r>
              <a:rPr lang="en-US" sz="1300" b="1" dirty="0">
                <a:solidFill>
                  <a:srgbClr val="8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 Lagrange Point (L2)</a:t>
            </a:r>
          </a:p>
        </p:txBody>
      </p:sp>
      <p:sp>
        <p:nvSpPr>
          <p:cNvPr id="17448" name="Rectangle 40"/>
          <p:cNvSpPr>
            <a:spLocks/>
          </p:cNvSpPr>
          <p:nvPr/>
        </p:nvSpPr>
        <p:spPr bwMode="auto">
          <a:xfrm>
            <a:off x="3520529" y="6087814"/>
            <a:ext cx="2339578" cy="16966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930,000 miles (1.5 million km)</a:t>
            </a:r>
          </a:p>
        </p:txBody>
      </p:sp>
      <p:sp>
        <p:nvSpPr>
          <p:cNvPr id="17449" name="Rectangle 41"/>
          <p:cNvSpPr>
            <a:spLocks/>
          </p:cNvSpPr>
          <p:nvPr/>
        </p:nvSpPr>
        <p:spPr bwMode="auto">
          <a:xfrm>
            <a:off x="2566169" y="5442645"/>
            <a:ext cx="2071688" cy="16966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239,000 miles (384,000km)</a:t>
            </a:r>
          </a:p>
        </p:txBody>
      </p:sp>
      <p:sp>
        <p:nvSpPr>
          <p:cNvPr id="17450" name="Rectangle 42"/>
          <p:cNvSpPr>
            <a:spLocks/>
          </p:cNvSpPr>
          <p:nvPr/>
        </p:nvSpPr>
        <p:spPr bwMode="auto">
          <a:xfrm>
            <a:off x="2156519" y="6351240"/>
            <a:ext cx="803672" cy="223242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5" tIns="26785" rIns="26785" bIns="26785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Earth</a:t>
            </a:r>
          </a:p>
        </p:txBody>
      </p:sp>
      <p:sp>
        <p:nvSpPr>
          <p:cNvPr id="17451" name="Rectangle 43"/>
          <p:cNvSpPr>
            <a:spLocks/>
          </p:cNvSpPr>
          <p:nvPr/>
        </p:nvSpPr>
        <p:spPr bwMode="auto">
          <a:xfrm>
            <a:off x="3388816" y="6351240"/>
            <a:ext cx="803672" cy="223242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5" tIns="26785" rIns="26785" bIns="26785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Moon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877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8975" y="112713"/>
            <a:ext cx="8251825" cy="708025"/>
          </a:xfrm>
          <a:noFill/>
        </p:spPr>
        <p:txBody>
          <a:bodyPr>
            <a:spAutoFit/>
          </a:bodyPr>
          <a:lstStyle/>
          <a:p>
            <a:r>
              <a:rPr lang="en-US" sz="2000" b="1">
                <a:ea typeface="ＭＳ Ｐゴシック" pitchFamily="-105" charset="-128"/>
                <a:cs typeface="ＭＳ Ｐゴシック" pitchFamily="-105" charset="-128"/>
              </a:rPr>
              <a:t>JWST science objectives require the largest cryogenic telescope ever constructed</a:t>
            </a:r>
            <a:endParaRPr lang="en-US" b="1"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58778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4938" y="1033463"/>
            <a:ext cx="5216525" cy="1530350"/>
          </a:xfrm>
          <a:noFill/>
        </p:spPr>
        <p:txBody>
          <a:bodyPr>
            <a:spAutoFit/>
          </a:bodyPr>
          <a:lstStyle/>
          <a:p>
            <a:r>
              <a:rPr lang="en-US" b="0">
                <a:ea typeface="ＭＳ Ｐゴシック" pitchFamily="-105" charset="-128"/>
                <a:cs typeface="ＭＳ Ｐゴシック" pitchFamily="-105" charset="-128"/>
              </a:rPr>
              <a:t>An L2 point orbit was selected for JWST to enable passive cryogenic cooling </a:t>
            </a:r>
            <a:endParaRPr lang="en-US">
              <a:ea typeface="ＭＳ Ｐゴシック" pitchFamily="-105" charset="-128"/>
              <a:cs typeface="ＭＳ Ｐゴシック" pitchFamily="-105" charset="-128"/>
            </a:endParaRPr>
          </a:p>
          <a:p>
            <a:pPr lvl="1"/>
            <a:r>
              <a:rPr lang="en-US" sz="1600"/>
              <a:t>Station keeping thrusters fire ~ every 3 weeks to maintain this orbit</a:t>
            </a:r>
          </a:p>
          <a:p>
            <a:pPr lvl="1"/>
            <a:r>
              <a:rPr lang="en-US" sz="1600"/>
              <a:t>Propellant sized for 11 years (delta-v ~ 93 m/s)</a:t>
            </a:r>
          </a:p>
        </p:txBody>
      </p:sp>
      <p:pic>
        <p:nvPicPr>
          <p:cNvPr id="587783" name="Picture 64" descr="LibPtsP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7675" y="787400"/>
            <a:ext cx="3067050" cy="25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87784" name="Group 97"/>
          <p:cNvGrpSpPr>
            <a:grpSpLocks/>
          </p:cNvGrpSpPr>
          <p:nvPr/>
        </p:nvGrpSpPr>
        <p:grpSpPr bwMode="auto">
          <a:xfrm>
            <a:off x="549275" y="2725738"/>
            <a:ext cx="3621088" cy="3506787"/>
            <a:chOff x="5384019" y="3200390"/>
            <a:chExt cx="3620385" cy="3505508"/>
          </a:xfrm>
        </p:grpSpPr>
        <p:grpSp>
          <p:nvGrpSpPr>
            <p:cNvPr id="587786" name="Group 92"/>
            <p:cNvGrpSpPr>
              <a:grpSpLocks/>
            </p:cNvGrpSpPr>
            <p:nvPr/>
          </p:nvGrpSpPr>
          <p:grpSpPr bwMode="auto">
            <a:xfrm>
              <a:off x="5384019" y="3200390"/>
              <a:ext cx="3620385" cy="3505508"/>
              <a:chOff x="5485623" y="3225791"/>
              <a:chExt cx="3620385" cy="3505508"/>
            </a:xfrm>
          </p:grpSpPr>
          <p:sp>
            <p:nvSpPr>
              <p:cNvPr id="89" name="Text Box 25"/>
              <p:cNvSpPr txBox="1">
                <a:spLocks noChangeArrowheads="1"/>
              </p:cNvSpPr>
              <p:nvPr/>
            </p:nvSpPr>
            <p:spPr bwMode="auto">
              <a:xfrm>
                <a:off x="6817277" y="3225791"/>
                <a:ext cx="671382" cy="6458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200" dirty="0">
                    <a:solidFill>
                      <a:srgbClr val="000099"/>
                    </a:solidFill>
                    <a:latin typeface="+mn-lt"/>
                    <a:ea typeface="ヒラギノ角ゴ ProN W3" pitchFamily="32" charset="-128"/>
                    <a:cs typeface="ヒラギノ角ゴ ProN W3" pitchFamily="32" charset="-128"/>
                    <a:sym typeface="Gill Sans" pitchFamily="32" charset="0"/>
                  </a:rPr>
                  <a:t>North </a:t>
                </a:r>
              </a:p>
              <a:p>
                <a:pPr>
                  <a:defRPr/>
                </a:pPr>
                <a:r>
                  <a:rPr lang="en-US" sz="1200" dirty="0">
                    <a:solidFill>
                      <a:srgbClr val="000099"/>
                    </a:solidFill>
                    <a:latin typeface="+mn-lt"/>
                    <a:ea typeface="ヒラギノ角ゴ ProN W3" pitchFamily="32" charset="-128"/>
                    <a:cs typeface="ヒラギノ角ゴ ProN W3" pitchFamily="32" charset="-128"/>
                    <a:sym typeface="Gill Sans" pitchFamily="32" charset="0"/>
                  </a:rPr>
                  <a:t>Ecliptic </a:t>
                </a:r>
              </a:p>
              <a:p>
                <a:pPr>
                  <a:defRPr/>
                </a:pPr>
                <a:r>
                  <a:rPr lang="en-US" sz="1200" dirty="0">
                    <a:solidFill>
                      <a:srgbClr val="000099"/>
                    </a:solidFill>
                    <a:latin typeface="+mn-lt"/>
                    <a:ea typeface="ヒラギノ角ゴ ProN W3" pitchFamily="32" charset="-128"/>
                    <a:cs typeface="ヒラギノ角ゴ ProN W3" pitchFamily="32" charset="-128"/>
                    <a:sym typeface="Gill Sans" pitchFamily="32" charset="0"/>
                  </a:rPr>
                  <a:t>Pole</a:t>
                </a:r>
              </a:p>
            </p:txBody>
          </p:sp>
          <p:grpSp>
            <p:nvGrpSpPr>
              <p:cNvPr id="587789" name="Group 91"/>
              <p:cNvGrpSpPr>
                <a:grpSpLocks/>
              </p:cNvGrpSpPr>
              <p:nvPr/>
            </p:nvGrpSpPr>
            <p:grpSpPr bwMode="auto">
              <a:xfrm>
                <a:off x="5485623" y="3600227"/>
                <a:ext cx="3620385" cy="3131072"/>
                <a:chOff x="5511024" y="3600227"/>
                <a:chExt cx="3620385" cy="3131072"/>
              </a:xfrm>
            </p:grpSpPr>
            <p:pic>
              <p:nvPicPr>
                <p:cNvPr id="587790" name="Picture 4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6893349" y="4646930"/>
                  <a:ext cx="762217" cy="10655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87791" name="Oval 5"/>
                <p:cNvSpPr>
                  <a:spLocks noChangeArrowheads="1"/>
                </p:cNvSpPr>
                <p:nvPr/>
              </p:nvSpPr>
              <p:spPr bwMode="auto">
                <a:xfrm>
                  <a:off x="6136335" y="3833127"/>
                  <a:ext cx="2483492" cy="257539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92" name="Arc 6"/>
                <p:cNvSpPr>
                  <a:spLocks/>
                </p:cNvSpPr>
                <p:nvPr/>
              </p:nvSpPr>
              <p:spPr bwMode="auto">
                <a:xfrm>
                  <a:off x="6810104" y="4913102"/>
                  <a:ext cx="83246" cy="431630"/>
                </a:xfrm>
                <a:custGeom>
                  <a:avLst/>
                  <a:gdLst>
                    <a:gd name="T0" fmla="*/ 2147483647 w 43200"/>
                    <a:gd name="T1" fmla="*/ 0 h 43200"/>
                    <a:gd name="T2" fmla="*/ 2147483647 w 43200"/>
                    <a:gd name="T3" fmla="*/ 2147483647 h 43200"/>
                    <a:gd name="T4" fmla="*/ 2147483647 w 43200"/>
                    <a:gd name="T5" fmla="*/ 2147483647 h 43200"/>
                    <a:gd name="T6" fmla="*/ 0 60000 65536"/>
                    <a:gd name="T7" fmla="*/ 0 60000 65536"/>
                    <a:gd name="T8" fmla="*/ 0 60000 65536"/>
                    <a:gd name="T9" fmla="*/ 0 w 43200"/>
                    <a:gd name="T10" fmla="*/ 0 h 43200"/>
                    <a:gd name="T11" fmla="*/ 43200 w 43200"/>
                    <a:gd name="T12" fmla="*/ 43200 h 432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200" h="43200" fill="none" extrusionOk="0">
                      <a:moveTo>
                        <a:pt x="21599" y="0"/>
                      </a:move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33529"/>
                        <a:pt x="33529" y="43200"/>
                        <a:pt x="21600" y="43200"/>
                      </a:cubicBez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-1" y="15697"/>
                        <a:pt x="2415" y="10051"/>
                        <a:pt x="6685" y="5975"/>
                      </a:cubicBezTo>
                    </a:path>
                    <a:path w="43200" h="43200" stroke="0" extrusionOk="0">
                      <a:moveTo>
                        <a:pt x="21599" y="0"/>
                      </a:move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33529"/>
                        <a:pt x="33529" y="43200"/>
                        <a:pt x="21600" y="43200"/>
                      </a:cubicBez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-1" y="15697"/>
                        <a:pt x="2415" y="10051"/>
                        <a:pt x="6685" y="5975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93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7385018" y="4271951"/>
                  <a:ext cx="922638" cy="848873"/>
                </a:xfrm>
                <a:prstGeom prst="line">
                  <a:avLst/>
                </a:prstGeom>
                <a:noFill/>
                <a:ln w="9525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94" name="Arc 9"/>
                <p:cNvSpPr>
                  <a:spLocks/>
                </p:cNvSpPr>
                <p:nvPr/>
              </p:nvSpPr>
              <p:spPr bwMode="auto">
                <a:xfrm>
                  <a:off x="7177771" y="3994988"/>
                  <a:ext cx="210715" cy="1093463"/>
                </a:xfrm>
                <a:custGeom>
                  <a:avLst/>
                  <a:gdLst>
                    <a:gd name="T0" fmla="*/ 0 w 4319"/>
                    <a:gd name="T1" fmla="*/ 2147483647 h 21599"/>
                    <a:gd name="T2" fmla="*/ 2147483647 w 4319"/>
                    <a:gd name="T3" fmla="*/ 0 h 21599"/>
                    <a:gd name="T4" fmla="*/ 2147483647 w 4319"/>
                    <a:gd name="T5" fmla="*/ 2147483647 h 21599"/>
                    <a:gd name="T6" fmla="*/ 0 60000 65536"/>
                    <a:gd name="T7" fmla="*/ 0 60000 65536"/>
                    <a:gd name="T8" fmla="*/ 0 60000 65536"/>
                    <a:gd name="T9" fmla="*/ 0 w 4319"/>
                    <a:gd name="T10" fmla="*/ 0 h 21599"/>
                    <a:gd name="T11" fmla="*/ 4319 w 4319"/>
                    <a:gd name="T12" fmla="*/ 21599 h 2159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19" h="21599" fill="none" extrusionOk="0">
                      <a:moveTo>
                        <a:pt x="0" y="435"/>
                      </a:moveTo>
                      <a:cubicBezTo>
                        <a:pt x="1345" y="160"/>
                        <a:pt x="2714" y="14"/>
                        <a:pt x="4088" y="0"/>
                      </a:cubicBezTo>
                    </a:path>
                    <a:path w="4319" h="21599" stroke="0" extrusionOk="0">
                      <a:moveTo>
                        <a:pt x="0" y="435"/>
                      </a:moveTo>
                      <a:cubicBezTo>
                        <a:pt x="1345" y="160"/>
                        <a:pt x="2714" y="14"/>
                        <a:pt x="4088" y="0"/>
                      </a:cubicBezTo>
                      <a:lnTo>
                        <a:pt x="4319" y="21599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99"/>
                  </a:solidFill>
                  <a:round/>
                  <a:headEnd type="triangle" w="sm" len="sm"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95" name="Arc 10"/>
                <p:cNvSpPr>
                  <a:spLocks/>
                </p:cNvSpPr>
                <p:nvPr/>
              </p:nvSpPr>
              <p:spPr bwMode="auto">
                <a:xfrm>
                  <a:off x="7384151" y="4168540"/>
                  <a:ext cx="685042" cy="946889"/>
                </a:xfrm>
                <a:custGeom>
                  <a:avLst/>
                  <a:gdLst>
                    <a:gd name="T0" fmla="*/ 2147483647 w 16178"/>
                    <a:gd name="T1" fmla="*/ 0 h 21599"/>
                    <a:gd name="T2" fmla="*/ 2147483647 w 16178"/>
                    <a:gd name="T3" fmla="*/ 2147483647 h 21599"/>
                    <a:gd name="T4" fmla="*/ 0 w 16178"/>
                    <a:gd name="T5" fmla="*/ 2147483647 h 21599"/>
                    <a:gd name="T6" fmla="*/ 0 60000 65536"/>
                    <a:gd name="T7" fmla="*/ 0 60000 65536"/>
                    <a:gd name="T8" fmla="*/ 0 60000 65536"/>
                    <a:gd name="T9" fmla="*/ 0 w 16178"/>
                    <a:gd name="T10" fmla="*/ 0 h 21599"/>
                    <a:gd name="T11" fmla="*/ 16178 w 16178"/>
                    <a:gd name="T12" fmla="*/ 21599 h 2159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178" h="21599" fill="none" extrusionOk="0">
                      <a:moveTo>
                        <a:pt x="245" y="0"/>
                      </a:moveTo>
                      <a:cubicBezTo>
                        <a:pt x="6347" y="69"/>
                        <a:pt x="12134" y="2716"/>
                        <a:pt x="16177" y="7287"/>
                      </a:cubicBezTo>
                    </a:path>
                    <a:path w="16178" h="21599" stroke="0" extrusionOk="0">
                      <a:moveTo>
                        <a:pt x="245" y="0"/>
                      </a:moveTo>
                      <a:cubicBezTo>
                        <a:pt x="6347" y="69"/>
                        <a:pt x="12134" y="2716"/>
                        <a:pt x="16177" y="7287"/>
                      </a:cubicBezTo>
                      <a:lnTo>
                        <a:pt x="0" y="21599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96" name="Line 11"/>
                <p:cNvSpPr>
                  <a:spLocks noChangeShapeType="1"/>
                </p:cNvSpPr>
                <p:nvPr/>
              </p:nvSpPr>
              <p:spPr bwMode="auto">
                <a:xfrm flipH="1" flipV="1">
                  <a:off x="7378081" y="5128018"/>
                  <a:ext cx="922638" cy="848873"/>
                </a:xfrm>
                <a:prstGeom prst="line">
                  <a:avLst/>
                </a:prstGeom>
                <a:noFill/>
                <a:ln w="9525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97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7135281" y="5120824"/>
                  <a:ext cx="242800" cy="1266115"/>
                </a:xfrm>
                <a:prstGeom prst="line">
                  <a:avLst/>
                </a:prstGeom>
                <a:noFill/>
                <a:ln w="9525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98" name="Line 13"/>
                <p:cNvSpPr>
                  <a:spLocks noChangeShapeType="1"/>
                </p:cNvSpPr>
                <p:nvPr/>
              </p:nvSpPr>
              <p:spPr bwMode="auto">
                <a:xfrm flipH="1" flipV="1">
                  <a:off x="7135281" y="3854709"/>
                  <a:ext cx="242800" cy="1266115"/>
                </a:xfrm>
                <a:prstGeom prst="line">
                  <a:avLst/>
                </a:prstGeom>
                <a:noFill/>
                <a:ln w="9525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99" name="Oval 14"/>
                <p:cNvSpPr>
                  <a:spLocks noChangeArrowheads="1"/>
                </p:cNvSpPr>
                <p:nvPr/>
              </p:nvSpPr>
              <p:spPr bwMode="auto">
                <a:xfrm>
                  <a:off x="7149155" y="6350970"/>
                  <a:ext cx="457851" cy="57551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00" name="Oval 15"/>
                <p:cNvSpPr>
                  <a:spLocks noChangeArrowheads="1"/>
                </p:cNvSpPr>
                <p:nvPr/>
              </p:nvSpPr>
              <p:spPr bwMode="auto">
                <a:xfrm>
                  <a:off x="7149155" y="3840321"/>
                  <a:ext cx="457851" cy="57551"/>
                </a:xfrm>
                <a:prstGeom prst="ellipse">
                  <a:avLst/>
                </a:prstGeom>
                <a:noFill/>
                <a:ln w="9525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01" name="Line 16"/>
                <p:cNvSpPr>
                  <a:spLocks noChangeShapeType="1"/>
                </p:cNvSpPr>
                <p:nvPr/>
              </p:nvSpPr>
              <p:spPr bwMode="auto">
                <a:xfrm>
                  <a:off x="7378081" y="3600227"/>
                  <a:ext cx="0" cy="2944977"/>
                </a:xfrm>
                <a:prstGeom prst="line">
                  <a:avLst/>
                </a:prstGeom>
                <a:noFill/>
                <a:ln w="9525">
                  <a:solidFill>
                    <a:srgbClr val="000099"/>
                  </a:solidFill>
                  <a:round/>
                  <a:headEnd type="triangle" w="med" len="med"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02" name="Line 17"/>
                <p:cNvSpPr>
                  <a:spLocks noChangeShapeType="1"/>
                </p:cNvSpPr>
                <p:nvPr/>
              </p:nvSpPr>
              <p:spPr bwMode="auto">
                <a:xfrm>
                  <a:off x="5969844" y="5128018"/>
                  <a:ext cx="2816474" cy="0"/>
                </a:xfrm>
                <a:prstGeom prst="line">
                  <a:avLst/>
                </a:prstGeom>
                <a:noFill/>
                <a:ln w="9525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0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198583" y="4010276"/>
                  <a:ext cx="179498" cy="1555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200">
                      <a:solidFill>
                        <a:srgbClr val="000099"/>
                      </a:solidFill>
                      <a:latin typeface="Arial" pitchFamily="-105" charset="0"/>
                    </a:rPr>
                    <a:t>5</a:t>
                  </a:r>
                  <a:r>
                    <a:rPr lang="en-US" sz="1200">
                      <a:solidFill>
                        <a:srgbClr val="000099"/>
                      </a:solidFill>
                      <a:latin typeface="Arial" pitchFamily="-105" charset="0"/>
                      <a:ea typeface="Arial" pitchFamily="-105" charset="0"/>
                      <a:cs typeface="Arial" pitchFamily="-105" charset="0"/>
                    </a:rPr>
                    <a:t>°</a:t>
                  </a:r>
                  <a:endParaRPr lang="en-US" sz="1200">
                    <a:solidFill>
                      <a:srgbClr val="000099"/>
                    </a:solidFill>
                    <a:latin typeface="Arial" pitchFamily="-105" charset="0"/>
                  </a:endParaRPr>
                </a:p>
              </p:txBody>
            </p:sp>
            <p:sp>
              <p:nvSpPr>
                <p:cNvPr id="58780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7688517" y="4089408"/>
                  <a:ext cx="225457" cy="1555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200">
                      <a:solidFill>
                        <a:srgbClr val="000099"/>
                      </a:solidFill>
                      <a:latin typeface="Arial" pitchFamily="-105" charset="0"/>
                    </a:rPr>
                    <a:t>45</a:t>
                  </a:r>
                  <a:r>
                    <a:rPr lang="en-US" sz="1200">
                      <a:solidFill>
                        <a:srgbClr val="000099"/>
                      </a:solidFill>
                      <a:latin typeface="Arial" pitchFamily="-105" charset="0"/>
                      <a:ea typeface="Arial" pitchFamily="-105" charset="0"/>
                      <a:cs typeface="Arial" pitchFamily="-105" charset="0"/>
                    </a:rPr>
                    <a:t>°</a:t>
                  </a:r>
                  <a:endParaRPr lang="en-US" sz="1200">
                    <a:solidFill>
                      <a:srgbClr val="000099"/>
                    </a:solidFill>
                    <a:latin typeface="Arial" pitchFamily="-105" charset="0"/>
                  </a:endParaRPr>
                </a:p>
              </p:txBody>
            </p:sp>
            <p:sp>
              <p:nvSpPr>
                <p:cNvPr id="587805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5692358" y="5120824"/>
                  <a:ext cx="228925" cy="0"/>
                </a:xfrm>
                <a:prstGeom prst="line">
                  <a:avLst/>
                </a:prstGeom>
                <a:noFill/>
                <a:ln w="9525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511024" y="5134856"/>
                  <a:ext cx="660272" cy="4617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200" dirty="0">
                      <a:solidFill>
                        <a:srgbClr val="000099"/>
                      </a:solidFill>
                      <a:latin typeface="+mn-lt"/>
                      <a:ea typeface="ヒラギノ角ゴ ProN W3" pitchFamily="32" charset="-128"/>
                      <a:cs typeface="ヒラギノ角ゴ ProN W3" pitchFamily="32" charset="-128"/>
                      <a:sym typeface="Gill Sans" pitchFamily="32" charset="0"/>
                    </a:rPr>
                    <a:t>Toward </a:t>
                  </a:r>
                </a:p>
                <a:p>
                  <a:pPr>
                    <a:defRPr/>
                  </a:pPr>
                  <a:r>
                    <a:rPr lang="en-US" sz="1200" dirty="0">
                      <a:solidFill>
                        <a:srgbClr val="000099"/>
                      </a:solidFill>
                      <a:latin typeface="+mn-lt"/>
                      <a:ea typeface="ヒラギノ角ゴ ProN W3" pitchFamily="32" charset="-128"/>
                      <a:cs typeface="ヒラギノ角ゴ ProN W3" pitchFamily="32" charset="-128"/>
                      <a:sym typeface="Gill Sans" pitchFamily="32" charset="0"/>
                    </a:rPr>
                    <a:t>the Sun</a:t>
                  </a:r>
                </a:p>
              </p:txBody>
            </p:sp>
            <p:sp>
              <p:nvSpPr>
                <p:cNvPr id="8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8188617" y="3671715"/>
                  <a:ext cx="920571" cy="6474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200" dirty="0">
                      <a:solidFill>
                        <a:srgbClr val="000099"/>
                      </a:solidFill>
                      <a:latin typeface="+mn-lt"/>
                      <a:ea typeface="ヒラギノ角ゴ ProN W3" pitchFamily="32" charset="-128"/>
                      <a:cs typeface="ヒラギノ角ゴ ProN W3" pitchFamily="32" charset="-128"/>
                      <a:sym typeface="Gill Sans" pitchFamily="32" charset="0"/>
                    </a:rPr>
                    <a:t>Continuous </a:t>
                  </a:r>
                </a:p>
                <a:p>
                  <a:pPr>
                    <a:defRPr/>
                  </a:pPr>
                  <a:r>
                    <a:rPr lang="en-US" sz="1200" dirty="0">
                      <a:solidFill>
                        <a:srgbClr val="000099"/>
                      </a:solidFill>
                      <a:latin typeface="+mn-lt"/>
                      <a:ea typeface="ヒラギノ角ゴ ProN W3" pitchFamily="32" charset="-128"/>
                      <a:cs typeface="ヒラギノ角ゴ ProN W3" pitchFamily="32" charset="-128"/>
                      <a:sym typeface="Gill Sans" pitchFamily="32" charset="0"/>
                    </a:rPr>
                    <a:t>Coverage </a:t>
                  </a:r>
                </a:p>
                <a:p>
                  <a:pPr>
                    <a:defRPr/>
                  </a:pPr>
                  <a:r>
                    <a:rPr lang="en-US" sz="1200" dirty="0">
                      <a:solidFill>
                        <a:srgbClr val="000099"/>
                      </a:solidFill>
                      <a:latin typeface="+mn-lt"/>
                      <a:ea typeface="ヒラギノ角ゴ ProN W3" pitchFamily="32" charset="-128"/>
                      <a:cs typeface="ヒラギノ角ゴ ProN W3" pitchFamily="32" charset="-128"/>
                      <a:sym typeface="Gill Sans" pitchFamily="32" charset="0"/>
                    </a:rPr>
                    <a:t>Zone North</a:t>
                  </a:r>
                </a:p>
              </p:txBody>
            </p:sp>
            <p:sp>
              <p:nvSpPr>
                <p:cNvPr id="87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8210838" y="6085423"/>
                  <a:ext cx="920571" cy="6458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200" dirty="0">
                      <a:solidFill>
                        <a:srgbClr val="000099"/>
                      </a:solidFill>
                      <a:latin typeface="+mn-lt"/>
                      <a:ea typeface="ヒラギノ角ゴ ProN W3" pitchFamily="32" charset="-128"/>
                      <a:cs typeface="ヒラギノ角ゴ ProN W3" pitchFamily="32" charset="-128"/>
                      <a:sym typeface="Gill Sans" pitchFamily="32" charset="0"/>
                    </a:rPr>
                    <a:t>Continuous </a:t>
                  </a:r>
                </a:p>
                <a:p>
                  <a:pPr>
                    <a:defRPr/>
                  </a:pPr>
                  <a:r>
                    <a:rPr lang="en-US" sz="1200" dirty="0">
                      <a:solidFill>
                        <a:srgbClr val="000099"/>
                      </a:solidFill>
                      <a:latin typeface="+mn-lt"/>
                      <a:ea typeface="ヒラギノ角ゴ ProN W3" pitchFamily="32" charset="-128"/>
                      <a:cs typeface="ヒラギノ角ゴ ProN W3" pitchFamily="32" charset="-128"/>
                      <a:sym typeface="Gill Sans" pitchFamily="32" charset="0"/>
                    </a:rPr>
                    <a:t>Coverage </a:t>
                  </a:r>
                </a:p>
                <a:p>
                  <a:pPr>
                    <a:defRPr/>
                  </a:pPr>
                  <a:r>
                    <a:rPr lang="en-US" sz="1200" dirty="0">
                      <a:solidFill>
                        <a:srgbClr val="000099"/>
                      </a:solidFill>
                      <a:latin typeface="+mn-lt"/>
                      <a:ea typeface="ヒラギノ角ゴ ProN W3" pitchFamily="32" charset="-128"/>
                      <a:cs typeface="ヒラギノ角ゴ ProN W3" pitchFamily="32" charset="-128"/>
                      <a:sym typeface="Gill Sans" pitchFamily="32" charset="0"/>
                    </a:rPr>
                    <a:t>Zone South</a:t>
                  </a:r>
                </a:p>
              </p:txBody>
            </p:sp>
            <p:sp>
              <p:nvSpPr>
                <p:cNvPr id="587809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6542157" y="5168483"/>
                  <a:ext cx="271415" cy="1555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200">
                      <a:solidFill>
                        <a:srgbClr val="000099"/>
                      </a:solidFill>
                      <a:latin typeface="Arial" pitchFamily="-105" charset="0"/>
                    </a:rPr>
                    <a:t>360</a:t>
                  </a:r>
                  <a:r>
                    <a:rPr lang="en-US" sz="1200">
                      <a:solidFill>
                        <a:srgbClr val="000099"/>
                      </a:solidFill>
                      <a:latin typeface="Arial" pitchFamily="-105" charset="0"/>
                      <a:ea typeface="Arial" pitchFamily="-105" charset="0"/>
                      <a:cs typeface="Arial" pitchFamily="-105" charset="0"/>
                    </a:rPr>
                    <a:t>°</a:t>
                  </a:r>
                  <a:endParaRPr lang="en-US" sz="1200">
                    <a:solidFill>
                      <a:srgbClr val="000099"/>
                    </a:solidFill>
                    <a:latin typeface="Arial" pitchFamily="-105" charset="0"/>
                  </a:endParaRPr>
                </a:p>
              </p:txBody>
            </p:sp>
            <p:sp>
              <p:nvSpPr>
                <p:cNvPr id="587810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7502949" y="3833127"/>
                  <a:ext cx="638216" cy="35969"/>
                </a:xfrm>
                <a:prstGeom prst="line">
                  <a:avLst/>
                </a:prstGeom>
                <a:noFill/>
                <a:ln w="9525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11" name="Line 27"/>
                <p:cNvSpPr>
                  <a:spLocks noChangeShapeType="1"/>
                </p:cNvSpPr>
                <p:nvPr/>
              </p:nvSpPr>
              <p:spPr bwMode="auto">
                <a:xfrm flipH="1" flipV="1">
                  <a:off x="7489075" y="6372552"/>
                  <a:ext cx="811644" cy="71938"/>
                </a:xfrm>
                <a:prstGeom prst="line">
                  <a:avLst/>
                </a:prstGeom>
                <a:noFill/>
                <a:ln w="9525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587787" name="Freeform 7"/>
            <p:cNvSpPr>
              <a:spLocks/>
            </p:cNvSpPr>
            <p:nvPr/>
          </p:nvSpPr>
          <p:spPr bwMode="auto">
            <a:xfrm>
              <a:off x="7027333" y="3835401"/>
              <a:ext cx="1202267" cy="2531535"/>
            </a:xfrm>
            <a:custGeom>
              <a:avLst/>
              <a:gdLst>
                <a:gd name="T0" fmla="*/ 0 w 1352"/>
                <a:gd name="T1" fmla="*/ 2147483647 h 2864"/>
                <a:gd name="T2" fmla="*/ 0 w 1352"/>
                <a:gd name="T3" fmla="*/ 2147483647 h 2864"/>
                <a:gd name="T4" fmla="*/ 2147483647 w 1352"/>
                <a:gd name="T5" fmla="*/ 2147483647 h 2864"/>
                <a:gd name="T6" fmla="*/ 2147483647 w 1352"/>
                <a:gd name="T7" fmla="*/ 2147483647 h 2864"/>
                <a:gd name="T8" fmla="*/ 2147483647 w 1352"/>
                <a:gd name="T9" fmla="*/ 2147483647 h 2864"/>
                <a:gd name="T10" fmla="*/ 2147483647 w 1352"/>
                <a:gd name="T11" fmla="*/ 2147483647 h 2864"/>
                <a:gd name="T12" fmla="*/ 2147483647 w 1352"/>
                <a:gd name="T13" fmla="*/ 2147483647 h 2864"/>
                <a:gd name="T14" fmla="*/ 2147483647 w 1352"/>
                <a:gd name="T15" fmla="*/ 2147483647 h 2864"/>
                <a:gd name="T16" fmla="*/ 2147483647 w 1352"/>
                <a:gd name="T17" fmla="*/ 2147483647 h 2864"/>
                <a:gd name="T18" fmla="*/ 2147483647 w 1352"/>
                <a:gd name="T19" fmla="*/ 2147483647 h 2864"/>
                <a:gd name="T20" fmla="*/ 2147483647 w 1352"/>
                <a:gd name="T21" fmla="*/ 2147483647 h 2864"/>
                <a:gd name="T22" fmla="*/ 2147483647 w 1352"/>
                <a:gd name="T23" fmla="*/ 2147483647 h 2864"/>
                <a:gd name="T24" fmla="*/ 2147483647 w 1352"/>
                <a:gd name="T25" fmla="*/ 2147483647 h 2864"/>
                <a:gd name="T26" fmla="*/ 2147483647 w 1352"/>
                <a:gd name="T27" fmla="*/ 2147483647 h 2864"/>
                <a:gd name="T28" fmla="*/ 2147483647 w 1352"/>
                <a:gd name="T29" fmla="*/ 2147483647 h 2864"/>
                <a:gd name="T30" fmla="*/ 2147483647 w 1352"/>
                <a:gd name="T31" fmla="*/ 0 h 2864"/>
                <a:gd name="T32" fmla="*/ 2147483647 w 1352"/>
                <a:gd name="T33" fmla="*/ 0 h 2864"/>
                <a:gd name="T34" fmla="*/ 0 w 1352"/>
                <a:gd name="T35" fmla="*/ 2147483647 h 286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52"/>
                <a:gd name="T55" fmla="*/ 0 h 2864"/>
                <a:gd name="T56" fmla="*/ 1352 w 1352"/>
                <a:gd name="T57" fmla="*/ 2864 h 286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52" h="2864">
                  <a:moveTo>
                    <a:pt x="0" y="32"/>
                  </a:moveTo>
                  <a:lnTo>
                    <a:pt x="0" y="2824"/>
                  </a:lnTo>
                  <a:lnTo>
                    <a:pt x="128" y="2864"/>
                  </a:lnTo>
                  <a:lnTo>
                    <a:pt x="304" y="2864"/>
                  </a:lnTo>
                  <a:lnTo>
                    <a:pt x="544" y="2840"/>
                  </a:lnTo>
                  <a:lnTo>
                    <a:pt x="728" y="2792"/>
                  </a:lnTo>
                  <a:lnTo>
                    <a:pt x="960" y="2704"/>
                  </a:lnTo>
                  <a:lnTo>
                    <a:pt x="1056" y="2632"/>
                  </a:lnTo>
                  <a:lnTo>
                    <a:pt x="1248" y="2496"/>
                  </a:lnTo>
                  <a:lnTo>
                    <a:pt x="1352" y="2384"/>
                  </a:lnTo>
                  <a:lnTo>
                    <a:pt x="1352" y="488"/>
                  </a:lnTo>
                  <a:lnTo>
                    <a:pt x="1160" y="304"/>
                  </a:lnTo>
                  <a:lnTo>
                    <a:pt x="968" y="168"/>
                  </a:lnTo>
                  <a:lnTo>
                    <a:pt x="736" y="80"/>
                  </a:lnTo>
                  <a:lnTo>
                    <a:pt x="576" y="32"/>
                  </a:lnTo>
                  <a:lnTo>
                    <a:pt x="416" y="0"/>
                  </a:lnTo>
                  <a:lnTo>
                    <a:pt x="176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66FFFF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87785" name="Text Placeholder 2"/>
          <p:cNvSpPr>
            <a:spLocks noGrp="1"/>
          </p:cNvSpPr>
          <p:nvPr>
            <p:ph sz="half" idx="2"/>
          </p:nvPr>
        </p:nvSpPr>
        <p:spPr>
          <a:xfrm>
            <a:off x="4918075" y="3781425"/>
            <a:ext cx="4052888" cy="2517775"/>
          </a:xfrm>
        </p:spPr>
        <p:txBody>
          <a:bodyPr/>
          <a:lstStyle/>
          <a:p>
            <a:r>
              <a:rPr lang="en-US" b="0">
                <a:ea typeface="ＭＳ Ｐゴシック" pitchFamily="-105" charset="-128"/>
                <a:cs typeface="ＭＳ Ｐゴシック" pitchFamily="-105" charset="-128"/>
              </a:rPr>
              <a:t>The JWST can observe the whole sky while remaining continuously in the shadow of its sunshield</a:t>
            </a:r>
          </a:p>
          <a:p>
            <a:pPr lvl="1"/>
            <a:r>
              <a:rPr lang="en-US" sz="1600"/>
              <a:t>Field of Regard is an annulus covering 35% of the sky</a:t>
            </a:r>
          </a:p>
          <a:p>
            <a:pPr lvl="1"/>
            <a:r>
              <a:rPr lang="en-US" sz="1600"/>
              <a:t>The whole sky is covered each year with small continuous viewing zones at the Ecliptic poles</a:t>
            </a:r>
          </a:p>
          <a:p>
            <a:endParaRPr lang="en-US"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87B2FF-89FF-904D-A35F-9558FC839F7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ym typeface="Gill Sans" pitchFamily="-107" charset="0"/>
              </a:rPr>
              <a:t>JWST Instrumentation</a:t>
            </a:r>
          </a:p>
        </p:txBody>
      </p:sp>
      <p:graphicFrame>
        <p:nvGraphicFramePr>
          <p:cNvPr id="40962" name="Group 2"/>
          <p:cNvGraphicFramePr>
            <a:graphicFrameLocks noGrp="1"/>
          </p:cNvGraphicFramePr>
          <p:nvPr/>
        </p:nvGraphicFramePr>
        <p:xfrm>
          <a:off x="577850" y="1400175"/>
          <a:ext cx="7862888" cy="5067618"/>
        </p:xfrm>
        <a:graphic>
          <a:graphicData uri="http://schemas.openxmlformats.org/drawingml/2006/table">
            <a:tbl>
              <a:tblPr/>
              <a:tblGrid>
                <a:gridCol w="2446338"/>
                <a:gridCol w="2571750"/>
                <a:gridCol w="2844800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Instrument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Science Requirement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Capability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</a:tr>
              <a:tr h="1108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FF6666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 NIRCam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pitchFamily="-107" charset="0"/>
                        <a:ea typeface="ヒラギノ角ゴ ProN W3" pitchFamily="-107" charset="-128"/>
                        <a:cs typeface="ヒラギノ角ゴ ProN W3" pitchFamily="-107" charset="-128"/>
                        <a:sym typeface="Gill Sans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 Univ. Az/LMATC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Wide field, deep imaging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 typeface="Lucida Grande" pitchFamily="-107" charset="0"/>
                        <a:buChar char="‣"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0.6 μm - 2.3 μm (SW)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 typeface="Lucida Grande" pitchFamily="-107" charset="0"/>
                        <a:buChar char="‣"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2.4 μm - 5.0 μm (LW)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pitchFamily="-107" charset="0"/>
                        <a:ea typeface="ヒラギノ角ゴ ProN W3" pitchFamily="-107" charset="-128"/>
                        <a:cs typeface="ヒラギノ角ゴ ProN W3" pitchFamily="-107" charset="-128"/>
                        <a:sym typeface="Gill Sans" pitchFamily="-107" charset="0"/>
                      </a:endParaRPr>
                    </a:p>
                  </a:txBody>
                  <a:tcPr marL="35719" marR="35719" marT="35719" marB="35719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Two 2.2’ x 2.2’ SW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Two 2.2’ x 2.2’ LW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Coronagraph</a:t>
                      </a:r>
                    </a:p>
                  </a:txBody>
                  <a:tcPr marL="35719" marR="35719" marT="35719" marB="35719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8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FF6666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 NIRSpec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pitchFamily="-107" charset="0"/>
                        <a:ea typeface="ヒラギノ角ゴ ProN W3" pitchFamily="-107" charset="-128"/>
                        <a:cs typeface="ヒラギノ角ゴ ProN W3" pitchFamily="-107" charset="-128"/>
                        <a:sym typeface="Gill Sans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 ESA/Astrium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Multi-object spectroscopy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 typeface="Lucida Grande" pitchFamily="-107" charset="0"/>
                        <a:buChar char="‣"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0.6 μm - 5.0 μm</a:t>
                      </a:r>
                    </a:p>
                  </a:txBody>
                  <a:tcPr marL="35719" marR="35719" marT="35719" marB="35719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9.7 Sq arcmin Ω + IFU + slits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100 selectable targets: MSA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R=100, 1000, 3000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pitchFamily="-107" charset="0"/>
                        <a:ea typeface="Lucida Grande" pitchFamily="-107" charset="0"/>
                        <a:cs typeface="Lucida Grande" pitchFamily="-107" charset="0"/>
                        <a:sym typeface="Gill Sans" pitchFamily="-107" charset="0"/>
                      </a:endParaRPr>
                    </a:p>
                  </a:txBody>
                  <a:tcPr marL="35719" marR="35719" marT="35719" marB="35719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FF6666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 MIRI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pitchFamily="-107" charset="0"/>
                        <a:ea typeface="ヒラギノ角ゴ ProN W3" pitchFamily="-107" charset="-128"/>
                        <a:cs typeface="ヒラギノ角ゴ ProN W3" pitchFamily="-107" charset="-128"/>
                        <a:sym typeface="Gill Sans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 ESA/UKATC/JPL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Mid-infrared imaging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 typeface="Lucida Grande" pitchFamily="-107" charset="0"/>
                        <a:buChar char="‣"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 5 μm - 27 μm</a:t>
                      </a:r>
                      <a:b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</a:b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pitchFamily="-107" charset="0"/>
                        <a:ea typeface="Lucida Grande" pitchFamily="-107" charset="0"/>
                        <a:cs typeface="Lucida Grande" pitchFamily="-107" charset="0"/>
                        <a:sym typeface="Gill Sans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Mid-infrared spectroscopy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 typeface="Lucida Grande" pitchFamily="-107" charset="0"/>
                        <a:buChar char="‣"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 4.9 μm - 28.8 μm </a:t>
                      </a:r>
                    </a:p>
                  </a:txBody>
                  <a:tcPr marL="35719" marR="35719" marT="35719" marB="35719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1.9’ x1.4’  with coronagraph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pitchFamily="-107" charset="0"/>
                        <a:ea typeface="ヒラギノ角ゴ ProN W3" pitchFamily="-107" charset="-128"/>
                        <a:cs typeface="ヒラギノ角ゴ ProN W3" pitchFamily="-107" charset="-128"/>
                        <a:sym typeface="Gill Sans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pitchFamily="-107" charset="0"/>
                        <a:ea typeface="ヒラギノ角ゴ ProN W3" pitchFamily="-107" charset="-128"/>
                        <a:cs typeface="ヒラギノ角ゴ ProN W3" pitchFamily="-107" charset="-128"/>
                        <a:sym typeface="Gill Sans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3.7”x3.7” – 7.1”x7.7” IFU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R=3000 - 2250</a:t>
                      </a:r>
                    </a:p>
                  </a:txBody>
                  <a:tcPr marL="35719" marR="35719" marT="35719" marB="35719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8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FF6666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 FGS/TFI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pitchFamily="-107" charset="0"/>
                        <a:ea typeface="ヒラギノ角ゴ ProN W3" pitchFamily="-107" charset="-128"/>
                        <a:cs typeface="ヒラギノ角ゴ ProN W3" pitchFamily="-107" charset="-128"/>
                        <a:sym typeface="Gill Sans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 CSA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Fine Guidance Sensor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0.8 </a:t>
                      </a: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μ</a:t>
                      </a: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m - 5.0 </a:t>
                      </a: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μ</a:t>
                      </a: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Tunable Filter Imager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 typeface="Lucida Grande" pitchFamily="-107" charset="0"/>
                        <a:buChar char="‣"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Lucida Grande" pitchFamily="-107" charset="0"/>
                          <a:cs typeface="Lucida Grande" pitchFamily="-107" charset="0"/>
                          <a:sym typeface="Gill Sans" pitchFamily="-107" charset="0"/>
                        </a:rPr>
                        <a:t>1.6 μm - 4.9 μm</a:t>
                      </a:r>
                    </a:p>
                  </a:txBody>
                  <a:tcPr marL="35719" marR="35719" marT="35719" marB="35719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Two 2.3’ x 2.3’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pitchFamily="-107" charset="0"/>
                        <a:ea typeface="ヒラギノ角ゴ ProN W3" pitchFamily="-107" charset="-128"/>
                        <a:cs typeface="ヒラギノ角ゴ ProN W3" pitchFamily="-107" charset="-128"/>
                        <a:sym typeface="Gill Sans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2.2’ x 2.2’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107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  <a:ea typeface="ヒラギノ角ゴ ProN W3" pitchFamily="-107" charset="-128"/>
                          <a:cs typeface="ヒラギノ角ゴ ProN W3" pitchFamily="-107" charset="-128"/>
                          <a:sym typeface="Gill Sans" pitchFamily="-107" charset="0"/>
                        </a:rPr>
                        <a:t>R=100 with coronagraph</a:t>
                      </a:r>
                    </a:p>
                  </a:txBody>
                  <a:tcPr marL="35719" marR="35719" marT="35719" marB="35719" horzOverflow="overflow">
                    <a:lnL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06237" name="Picture 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5325" y="1803400"/>
            <a:ext cx="522288" cy="669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06238" name="Picture 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2659063"/>
            <a:ext cx="1036638" cy="742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06239" name="Picture 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79588" y="5010150"/>
            <a:ext cx="1117600" cy="876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06240" name="Picture 5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5463" y="3776663"/>
            <a:ext cx="874712" cy="831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834" name="Picture 2" descr="UDF"/>
          <p:cNvPicPr>
            <a:picLocks noChangeAspect="1" noChangeArrowheads="1"/>
          </p:cNvPicPr>
          <p:nvPr/>
        </p:nvPicPr>
        <p:blipFill>
          <a:blip r:embed="rId2"/>
          <a:srcRect r="-14" b="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283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763000" cy="1295400"/>
          </a:xfrm>
        </p:spPr>
        <p:txBody>
          <a:bodyPr/>
          <a:lstStyle/>
          <a:p>
            <a:pPr eaLnBrk="1" hangingPunct="1"/>
            <a:r>
              <a:rPr lang="en-US" sz="4000">
                <a:ea typeface="ヒラギノ角ゴ Pro W3" pitchFamily="-105" charset="-128"/>
                <a:cs typeface="ヒラギノ角ゴ Pro W3" pitchFamily="-105" charset="-128"/>
              </a:rPr>
              <a:t>End of the dark ages: </a:t>
            </a:r>
            <a:br>
              <a:rPr lang="en-US" sz="4000">
                <a:ea typeface="ヒラギノ角ゴ Pro W3" pitchFamily="-105" charset="-128"/>
                <a:cs typeface="ヒラギノ角ゴ Pro W3" pitchFamily="-105" charset="-128"/>
              </a:rPr>
            </a:br>
            <a:r>
              <a:rPr lang="en-US" sz="4000">
                <a:ea typeface="ヒラギノ角ゴ Pro W3" pitchFamily="-105" charset="-128"/>
                <a:cs typeface="ヒラギノ角ゴ Pro W3" pitchFamily="-105" charset="-128"/>
              </a:rPr>
              <a:t>first light and reionization</a:t>
            </a:r>
          </a:p>
        </p:txBody>
      </p:sp>
      <p:sp>
        <p:nvSpPr>
          <p:cNvPr id="632836" name="Text Box 4"/>
          <p:cNvSpPr txBox="1">
            <a:spLocks noChangeArrowheads="1"/>
          </p:cNvSpPr>
          <p:nvPr/>
        </p:nvSpPr>
        <p:spPr bwMode="auto">
          <a:xfrm>
            <a:off x="5410200" y="5791200"/>
            <a:ext cx="320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" pitchFamily="-105" charset="0"/>
              </a:rPr>
              <a:t>Hubble Ultra Deep Field</a:t>
            </a:r>
          </a:p>
        </p:txBody>
      </p:sp>
      <p:sp>
        <p:nvSpPr>
          <p:cNvPr id="632837" name="Rectangle 5"/>
          <p:cNvSpPr>
            <a:spLocks noChangeArrowheads="1"/>
          </p:cNvSpPr>
          <p:nvPr/>
        </p:nvSpPr>
        <p:spPr bwMode="auto">
          <a:xfrm>
            <a:off x="3200400" y="4267200"/>
            <a:ext cx="5715000" cy="152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000">
                <a:solidFill>
                  <a:srgbClr val="FFFF00"/>
                </a:solidFill>
                <a:latin typeface="Arial" pitchFamily="-105" charset="0"/>
              </a:rPr>
              <a:t>	… to identify the first luminous sources to form and to determine the ionization history of the early universe.</a:t>
            </a:r>
          </a:p>
        </p:txBody>
      </p:sp>
      <p:pic>
        <p:nvPicPr>
          <p:cNvPr id="632838" name="Picture 6"/>
          <p:cNvPicPr>
            <a:picLocks noChangeAspect="1" noChangeArrowheads="1"/>
          </p:cNvPicPr>
          <p:nvPr/>
        </p:nvPicPr>
        <p:blipFill>
          <a:blip r:embed="rId3">
            <a:lum bright="-12000" contrast="18000"/>
          </a:blip>
          <a:srcRect/>
          <a:stretch>
            <a:fillRect/>
          </a:stretch>
        </p:blipFill>
        <p:spPr bwMode="auto">
          <a:xfrm>
            <a:off x="8039100" y="0"/>
            <a:ext cx="1104900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2841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 New Roman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654AB0-5D87-274D-BBCD-D8532A193B3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839200" cy="762000"/>
          </a:xfrm>
        </p:spPr>
        <p:txBody>
          <a:bodyPr/>
          <a:lstStyle/>
          <a:p>
            <a:pPr eaLnBrk="1" hangingPunct="1"/>
            <a:r>
              <a:rPr lang="en-US">
                <a:ea typeface="ヒラギノ角ゴ Pro W3" pitchFamily="-105" charset="-128"/>
                <a:cs typeface="ヒラギノ角ゴ Pro W3" pitchFamily="-105" charset="-128"/>
              </a:rPr>
              <a:t>Pair-production SNe as First Stars</a:t>
            </a:r>
          </a:p>
        </p:txBody>
      </p:sp>
      <p:pic>
        <p:nvPicPr>
          <p:cNvPr id="635907" name="Picture 3" descr="Sn2006gy_light_curv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11225"/>
            <a:ext cx="73152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5908" name="Rectangle 4"/>
          <p:cNvSpPr>
            <a:spLocks noChangeArrowheads="1"/>
          </p:cNvSpPr>
          <p:nvPr/>
        </p:nvSpPr>
        <p:spPr bwMode="auto">
          <a:xfrm>
            <a:off x="228600" y="5486400"/>
            <a:ext cx="4114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rgbClr val="FFFF00"/>
                </a:solidFill>
                <a:latin typeface="Arial" pitchFamily="-105" charset="0"/>
              </a:rPr>
              <a:t>Good news: JWST can easily detect these when stars first formed (but not as transients).</a:t>
            </a:r>
          </a:p>
        </p:txBody>
      </p:sp>
      <p:sp>
        <p:nvSpPr>
          <p:cNvPr id="635909" name="Rectangle 5"/>
          <p:cNvSpPr>
            <a:spLocks noChangeArrowheads="1"/>
          </p:cNvSpPr>
          <p:nvPr/>
        </p:nvSpPr>
        <p:spPr bwMode="auto">
          <a:xfrm>
            <a:off x="4648200" y="5486400"/>
            <a:ext cx="4165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rgbClr val="FFFF00"/>
                </a:solidFill>
                <a:latin typeface="Arial" pitchFamily="-105" charset="0"/>
              </a:rPr>
              <a:t>Interesting news: pair-production instability doesn’t necessarily require primordial composition.</a:t>
            </a:r>
          </a:p>
        </p:txBody>
      </p:sp>
      <p:sp>
        <p:nvSpPr>
          <p:cNvPr id="635912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 New Roman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654AB0-5D87-274D-BBCD-D8532A193B3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931" name="Picture 3" descr="/Users/jmather/Desktop/Gamma_Ray_Burst_Two_Component_Jet_Stream_640x360.mp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30200" y="1524000"/>
            <a:ext cx="8128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7" name="TextBox 4"/>
          <p:cNvSpPr txBox="1">
            <a:spLocks noChangeArrowheads="1"/>
          </p:cNvSpPr>
          <p:nvPr/>
        </p:nvSpPr>
        <p:spPr bwMode="auto">
          <a:xfrm>
            <a:off x="1066800" y="457200"/>
            <a:ext cx="7620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336699"/>
                  </a:outerShdw>
                </a:effectLst>
                <a:latin typeface="Times New Roman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rPr>
              <a:t>Gamma Ray Burst 4/23/09 was one of the most distant objects yet found 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336699"/>
                  </a:outerShdw>
                </a:effectLst>
                <a:latin typeface="Times New Roman" pitchFamily="-107" charset="0"/>
                <a:ea typeface="ヒラギノ角ゴ ProN W3" pitchFamily="-107" charset="-128"/>
                <a:cs typeface="ヒラギノ角ゴ ProN W3" pitchFamily="-107" charset="-128"/>
                <a:sym typeface="Gill Sans" pitchFamily="-107" charset="0"/>
              </a:rPr>
              <a:t>(z = 8.2) – supernova jet aimed at us!</a:t>
            </a:r>
          </a:p>
        </p:txBody>
      </p:sp>
      <p:sp>
        <p:nvSpPr>
          <p:cNvPr id="636933" name="TextBox 6"/>
          <p:cNvSpPr txBox="1">
            <a:spLocks noChangeArrowheads="1"/>
          </p:cNvSpPr>
          <p:nvPr/>
        </p:nvSpPr>
        <p:spPr bwMode="auto">
          <a:xfrm>
            <a:off x="838200" y="5943600"/>
            <a:ext cx="7823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Times New Roman" pitchFamily="-105" charset="0"/>
              </a:rPr>
              <a:t>JANUS GRB (SMEX) search proposed, could see to z = 12</a:t>
            </a:r>
          </a:p>
        </p:txBody>
      </p:sp>
      <p:pic>
        <p:nvPicPr>
          <p:cNvPr id="636934" name="Picture 7" descr="fig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81525" y="1219200"/>
            <a:ext cx="387667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6936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pitchFamily="-105" charset="0"/>
                <a:ea typeface="ヒラギノ角ゴ Pro W3" pitchFamily="-105" charset="-128"/>
                <a:cs typeface="ヒラギノ角ゴ Pro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" pitchFamily="-105" charset="0"/>
              <a:ea typeface="ヒラギノ角ゴ Pro W3" pitchFamily="-105" charset="-128"/>
              <a:cs typeface="ヒラギノ角ゴ Pro W3" pitchFamily="-105" charset="-128"/>
              <a:sym typeface="Gill Sans" pitchFamily="-105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21830-8E32-0E47-A8F9-719C99C3BC3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96" fill="hold"/>
                                        <p:tgtEl>
                                          <p:spTgt spid="6369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3693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369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369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693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978" name="Picture 2" descr="Fan_QSO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52400"/>
            <a:ext cx="471646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897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189038"/>
            <a:ext cx="3810000" cy="792162"/>
          </a:xfrm>
        </p:spPr>
        <p:txBody>
          <a:bodyPr/>
          <a:lstStyle/>
          <a:p>
            <a:pPr eaLnBrk="1" hangingPunct="1"/>
            <a:r>
              <a:rPr lang="en-US" sz="2400">
                <a:ea typeface="ヒラギノ角ゴ Pro W3" pitchFamily="-105" charset="-128"/>
                <a:cs typeface="ヒラギノ角ゴ Pro W3" pitchFamily="-105" charset="-128"/>
              </a:rPr>
              <a:t>When was re-ionization?</a:t>
            </a:r>
          </a:p>
        </p:txBody>
      </p:sp>
      <p:sp>
        <p:nvSpPr>
          <p:cNvPr id="638980" name="Text Box 4"/>
          <p:cNvSpPr txBox="1">
            <a:spLocks noChangeArrowheads="1"/>
          </p:cNvSpPr>
          <p:nvPr/>
        </p:nvSpPr>
        <p:spPr bwMode="auto">
          <a:xfrm>
            <a:off x="5334000" y="6324600"/>
            <a:ext cx="3657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>
                <a:solidFill>
                  <a:srgbClr val="FFFF00"/>
                </a:solidFill>
              </a:rPr>
              <a:t>Fan, Carilli &amp; Keating 2006, ARAA, 44, 415</a:t>
            </a:r>
          </a:p>
        </p:txBody>
      </p:sp>
      <p:grpSp>
        <p:nvGrpSpPr>
          <p:cNvPr id="638981" name="Group 5"/>
          <p:cNvGrpSpPr>
            <a:grpSpLocks/>
          </p:cNvGrpSpPr>
          <p:nvPr/>
        </p:nvGrpSpPr>
        <p:grpSpPr bwMode="auto">
          <a:xfrm>
            <a:off x="0" y="2843213"/>
            <a:ext cx="4800600" cy="3633787"/>
            <a:chOff x="96" y="1935"/>
            <a:chExt cx="3024" cy="2289"/>
          </a:xfrm>
        </p:grpSpPr>
        <p:sp>
          <p:nvSpPr>
            <p:cNvPr id="638989" name="Text Box 6"/>
            <p:cNvSpPr txBox="1">
              <a:spLocks noChangeArrowheads="1"/>
            </p:cNvSpPr>
            <p:nvPr/>
          </p:nvSpPr>
          <p:spPr bwMode="auto">
            <a:xfrm>
              <a:off x="1147" y="3898"/>
              <a:ext cx="918" cy="32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Times" pitchFamily="-105" charset="0"/>
                </a:rPr>
                <a:t>Patchy Absorption</a:t>
              </a:r>
            </a:p>
          </p:txBody>
        </p:sp>
        <p:pic>
          <p:nvPicPr>
            <p:cNvPr id="638990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0" y="1935"/>
              <a:ext cx="2784" cy="1227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38991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89" y="3265"/>
              <a:ext cx="923" cy="603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</p:spPr>
        </p:pic>
        <p:pic>
          <p:nvPicPr>
            <p:cNvPr id="638992" name="Picture 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202" y="3265"/>
              <a:ext cx="918" cy="599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</p:spPr>
        </p:pic>
        <p:pic>
          <p:nvPicPr>
            <p:cNvPr id="638993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58" y="3256"/>
              <a:ext cx="946" cy="618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</p:spPr>
        </p:pic>
        <p:sp>
          <p:nvSpPr>
            <p:cNvPr id="638994" name="Line 11"/>
            <p:cNvSpPr>
              <a:spLocks noChangeShapeType="1"/>
            </p:cNvSpPr>
            <p:nvPr/>
          </p:nvSpPr>
          <p:spPr bwMode="auto">
            <a:xfrm flipH="1">
              <a:off x="547" y="2400"/>
              <a:ext cx="29" cy="8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8995" name="Line 12"/>
            <p:cNvSpPr>
              <a:spLocks noChangeShapeType="1"/>
            </p:cNvSpPr>
            <p:nvPr/>
          </p:nvSpPr>
          <p:spPr bwMode="auto">
            <a:xfrm>
              <a:off x="1455" y="2736"/>
              <a:ext cx="129" cy="5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8996" name="Line 13"/>
            <p:cNvSpPr>
              <a:spLocks noChangeShapeType="1"/>
            </p:cNvSpPr>
            <p:nvPr/>
          </p:nvSpPr>
          <p:spPr bwMode="auto">
            <a:xfrm flipH="1">
              <a:off x="2640" y="2688"/>
              <a:ext cx="144" cy="63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8997" name="Text Box 14"/>
            <p:cNvSpPr txBox="1">
              <a:spLocks noChangeArrowheads="1"/>
            </p:cNvSpPr>
            <p:nvPr/>
          </p:nvSpPr>
          <p:spPr bwMode="auto">
            <a:xfrm>
              <a:off x="408" y="2064"/>
              <a:ext cx="766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FFFF00"/>
                  </a:solidFill>
                  <a:latin typeface="Times" pitchFamily="-105" charset="0"/>
                </a:rPr>
                <a:t>Redshift</a:t>
              </a:r>
            </a:p>
          </p:txBody>
        </p:sp>
        <p:sp>
          <p:nvSpPr>
            <p:cNvPr id="638998" name="Line 15"/>
            <p:cNvSpPr>
              <a:spLocks noChangeShapeType="1"/>
            </p:cNvSpPr>
            <p:nvPr/>
          </p:nvSpPr>
          <p:spPr bwMode="auto">
            <a:xfrm flipV="1">
              <a:off x="1248" y="2208"/>
              <a:ext cx="1168" cy="5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8999" name="Text Box 16"/>
            <p:cNvSpPr txBox="1">
              <a:spLocks noChangeArrowheads="1"/>
            </p:cNvSpPr>
            <p:nvPr/>
          </p:nvSpPr>
          <p:spPr bwMode="auto">
            <a:xfrm>
              <a:off x="320" y="3753"/>
              <a:ext cx="422" cy="13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latin typeface="Times" pitchFamily="-105" charset="0"/>
                </a:rPr>
                <a:t>Wavelength</a:t>
              </a:r>
              <a:endParaRPr lang="en-US" sz="2800">
                <a:solidFill>
                  <a:srgbClr val="FFFF00"/>
                </a:solidFill>
                <a:latin typeface="Times" pitchFamily="-105" charset="0"/>
              </a:endParaRPr>
            </a:p>
          </p:txBody>
        </p:sp>
        <p:sp>
          <p:nvSpPr>
            <p:cNvPr id="639000" name="Text Box 17"/>
            <p:cNvSpPr txBox="1">
              <a:spLocks noChangeArrowheads="1"/>
            </p:cNvSpPr>
            <p:nvPr/>
          </p:nvSpPr>
          <p:spPr bwMode="auto">
            <a:xfrm>
              <a:off x="1407" y="3753"/>
              <a:ext cx="422" cy="13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latin typeface="Times" pitchFamily="-105" charset="0"/>
                </a:rPr>
                <a:t>Wavelength</a:t>
              </a:r>
              <a:endParaRPr lang="en-US" sz="2800">
                <a:solidFill>
                  <a:srgbClr val="FFFF00"/>
                </a:solidFill>
                <a:latin typeface="Times" pitchFamily="-105" charset="0"/>
              </a:endParaRPr>
            </a:p>
          </p:txBody>
        </p:sp>
        <p:sp>
          <p:nvSpPr>
            <p:cNvPr id="639001" name="Text Box 18"/>
            <p:cNvSpPr txBox="1">
              <a:spLocks noChangeArrowheads="1"/>
            </p:cNvSpPr>
            <p:nvPr/>
          </p:nvSpPr>
          <p:spPr bwMode="auto">
            <a:xfrm>
              <a:off x="2420" y="3753"/>
              <a:ext cx="422" cy="13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latin typeface="Times" pitchFamily="-105" charset="0"/>
                </a:rPr>
                <a:t>Wavelength</a:t>
              </a:r>
              <a:endParaRPr lang="en-US" sz="2800">
                <a:solidFill>
                  <a:srgbClr val="FFFF00"/>
                </a:solidFill>
                <a:latin typeface="Times" pitchFamily="-105" charset="0"/>
              </a:endParaRPr>
            </a:p>
          </p:txBody>
        </p:sp>
        <p:sp>
          <p:nvSpPr>
            <p:cNvPr id="639002" name="Text Box 19"/>
            <p:cNvSpPr txBox="1">
              <a:spLocks noChangeArrowheads="1"/>
            </p:cNvSpPr>
            <p:nvPr/>
          </p:nvSpPr>
          <p:spPr bwMode="auto">
            <a:xfrm>
              <a:off x="96" y="3898"/>
              <a:ext cx="919" cy="32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Times" pitchFamily="-105" charset="0"/>
                </a:rPr>
                <a:t>Lyman Forest Absorption</a:t>
              </a:r>
            </a:p>
          </p:txBody>
        </p:sp>
        <p:sp>
          <p:nvSpPr>
            <p:cNvPr id="639003" name="Text Box 20"/>
            <p:cNvSpPr txBox="1">
              <a:spLocks noChangeArrowheads="1"/>
            </p:cNvSpPr>
            <p:nvPr/>
          </p:nvSpPr>
          <p:spPr bwMode="auto">
            <a:xfrm>
              <a:off x="2112" y="3898"/>
              <a:ext cx="1008" cy="32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Times" pitchFamily="-105" charset="0"/>
                </a:rPr>
                <a:t>Black Gunn-Peterson trough</a:t>
              </a:r>
            </a:p>
          </p:txBody>
        </p:sp>
        <p:sp>
          <p:nvSpPr>
            <p:cNvPr id="639004" name="Text Box 21"/>
            <p:cNvSpPr txBox="1">
              <a:spLocks noChangeArrowheads="1"/>
            </p:cNvSpPr>
            <p:nvPr/>
          </p:nvSpPr>
          <p:spPr bwMode="auto">
            <a:xfrm>
              <a:off x="192" y="2592"/>
              <a:ext cx="435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FFFF00"/>
                  </a:solidFill>
                  <a:latin typeface="Times" pitchFamily="-105" charset="0"/>
                </a:rPr>
                <a:t>z&lt;z</a:t>
              </a:r>
              <a:r>
                <a:rPr lang="en-US" baseline="-25000">
                  <a:solidFill>
                    <a:srgbClr val="FFFF00"/>
                  </a:solidFill>
                  <a:latin typeface="Times" pitchFamily="-105" charset="0"/>
                </a:rPr>
                <a:t>i</a:t>
              </a:r>
              <a:endParaRPr lang="en-US">
                <a:solidFill>
                  <a:srgbClr val="FFFF00"/>
                </a:solidFill>
                <a:latin typeface="Times" pitchFamily="-105" charset="0"/>
              </a:endParaRPr>
            </a:p>
          </p:txBody>
        </p:sp>
        <p:sp>
          <p:nvSpPr>
            <p:cNvPr id="639005" name="Text Box 22"/>
            <p:cNvSpPr txBox="1">
              <a:spLocks noChangeArrowheads="1"/>
            </p:cNvSpPr>
            <p:nvPr/>
          </p:nvSpPr>
          <p:spPr bwMode="auto">
            <a:xfrm>
              <a:off x="1254" y="2496"/>
              <a:ext cx="378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FFFF00"/>
                  </a:solidFill>
                  <a:latin typeface="Times" pitchFamily="-105" charset="0"/>
                </a:rPr>
                <a:t>z~z</a:t>
              </a:r>
              <a:r>
                <a:rPr lang="en-US" baseline="-25000">
                  <a:solidFill>
                    <a:srgbClr val="FFFF00"/>
                  </a:solidFill>
                  <a:latin typeface="Times" pitchFamily="-105" charset="0"/>
                </a:rPr>
                <a:t>i</a:t>
              </a:r>
              <a:endParaRPr lang="en-US">
                <a:solidFill>
                  <a:srgbClr val="FFFF00"/>
                </a:solidFill>
                <a:latin typeface="Times" pitchFamily="-105" charset="0"/>
              </a:endParaRPr>
            </a:p>
          </p:txBody>
        </p:sp>
        <p:sp>
          <p:nvSpPr>
            <p:cNvPr id="639006" name="Text Box 23"/>
            <p:cNvSpPr txBox="1">
              <a:spLocks noChangeArrowheads="1"/>
            </p:cNvSpPr>
            <p:nvPr/>
          </p:nvSpPr>
          <p:spPr bwMode="auto">
            <a:xfrm>
              <a:off x="2304" y="2496"/>
              <a:ext cx="38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FFFF00"/>
                  </a:solidFill>
                  <a:latin typeface="Times" pitchFamily="-105" charset="0"/>
                </a:rPr>
                <a:t>z&gt;z</a:t>
              </a:r>
              <a:r>
                <a:rPr lang="en-US" baseline="-25000">
                  <a:solidFill>
                    <a:srgbClr val="FFFF00"/>
                  </a:solidFill>
                  <a:latin typeface="Times" pitchFamily="-105" charset="0"/>
                </a:rPr>
                <a:t>i</a:t>
              </a:r>
              <a:endParaRPr lang="en-US">
                <a:solidFill>
                  <a:srgbClr val="FFFF00"/>
                </a:solidFill>
                <a:latin typeface="Times" pitchFamily="-105" charset="0"/>
              </a:endParaRPr>
            </a:p>
          </p:txBody>
        </p:sp>
        <p:sp>
          <p:nvSpPr>
            <p:cNvPr id="639007" name="Text Box 24"/>
            <p:cNvSpPr txBox="1">
              <a:spLocks noChangeArrowheads="1"/>
            </p:cNvSpPr>
            <p:nvPr/>
          </p:nvSpPr>
          <p:spPr bwMode="auto">
            <a:xfrm>
              <a:off x="2133" y="2284"/>
              <a:ext cx="782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rgbClr val="FFFF00"/>
                  </a:solidFill>
                  <a:latin typeface="Times" pitchFamily="-105" charset="0"/>
                </a:rPr>
                <a:t>Neutral IGM</a:t>
              </a:r>
              <a:endParaRPr lang="en-US" sz="2800">
                <a:solidFill>
                  <a:srgbClr val="FFFF00"/>
                </a:solidFill>
                <a:latin typeface="Times" pitchFamily="-105" charset="0"/>
              </a:endParaRPr>
            </a:p>
          </p:txBody>
        </p:sp>
        <p:sp>
          <p:nvSpPr>
            <p:cNvPr id="639008" name="Text Box 25"/>
            <p:cNvSpPr txBox="1">
              <a:spLocks noChangeArrowheads="1"/>
            </p:cNvSpPr>
            <p:nvPr/>
          </p:nvSpPr>
          <p:spPr bwMode="auto">
            <a:xfrm>
              <a:off x="2592" y="2496"/>
              <a:ext cx="38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FF99FF"/>
                  </a:solidFill>
                  <a:latin typeface="Times" pitchFamily="-105" charset="0"/>
                </a:rPr>
                <a:t>.</a:t>
              </a:r>
            </a:p>
          </p:txBody>
        </p:sp>
      </p:grpSp>
      <p:sp>
        <p:nvSpPr>
          <p:cNvPr id="638982" name="Text Box 26"/>
          <p:cNvSpPr txBox="1">
            <a:spLocks noChangeArrowheads="1"/>
          </p:cNvSpPr>
          <p:nvPr/>
        </p:nvSpPr>
        <p:spPr bwMode="auto">
          <a:xfrm>
            <a:off x="3581400" y="304800"/>
            <a:ext cx="68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99FF"/>
                </a:solidFill>
                <a:latin typeface="Arial" pitchFamily="-105" charset="0"/>
              </a:rPr>
              <a:t>6.42</a:t>
            </a:r>
          </a:p>
        </p:txBody>
      </p:sp>
      <p:sp>
        <p:nvSpPr>
          <p:cNvPr id="638983" name="Text Box 27"/>
          <p:cNvSpPr txBox="1">
            <a:spLocks noChangeArrowheads="1"/>
          </p:cNvSpPr>
          <p:nvPr/>
        </p:nvSpPr>
        <p:spPr bwMode="auto">
          <a:xfrm>
            <a:off x="3581400" y="2438400"/>
            <a:ext cx="68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99FF"/>
                </a:solidFill>
                <a:latin typeface="Arial" pitchFamily="-105" charset="0"/>
              </a:rPr>
              <a:t>6.00</a:t>
            </a:r>
          </a:p>
        </p:txBody>
      </p:sp>
      <p:sp>
        <p:nvSpPr>
          <p:cNvPr id="638984" name="Text Box 28"/>
          <p:cNvSpPr txBox="1">
            <a:spLocks noChangeArrowheads="1"/>
          </p:cNvSpPr>
          <p:nvPr/>
        </p:nvSpPr>
        <p:spPr bwMode="auto">
          <a:xfrm>
            <a:off x="4876800" y="5715000"/>
            <a:ext cx="68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99FF"/>
                </a:solidFill>
                <a:latin typeface="Arial" pitchFamily="-105" charset="0"/>
              </a:rPr>
              <a:t>5.74</a:t>
            </a:r>
          </a:p>
        </p:txBody>
      </p:sp>
      <p:pic>
        <p:nvPicPr>
          <p:cNvPr id="638985" name="Picture 29"/>
          <p:cNvPicPr>
            <a:picLocks noChangeAspect="1" noChangeArrowheads="1"/>
          </p:cNvPicPr>
          <p:nvPr/>
        </p:nvPicPr>
        <p:blipFill>
          <a:blip r:embed="rId8">
            <a:lum bright="-12000" contrast="18000"/>
          </a:blip>
          <a:srcRect/>
          <a:stretch>
            <a:fillRect/>
          </a:stretch>
        </p:blipFill>
        <p:spPr bwMode="auto">
          <a:xfrm>
            <a:off x="0" y="0"/>
            <a:ext cx="1104900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8988" name="Footer Placeholder 3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 New Roman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654AB0-5D87-274D-BBCD-D8532A193B3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Dark Energy!</a:t>
            </a:r>
          </a:p>
        </p:txBody>
      </p:sp>
      <p:pic>
        <p:nvPicPr>
          <p:cNvPr id="641028" name="Picture 3" descr="coverm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143000"/>
            <a:ext cx="3889375" cy="524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1029" name="Picture 4" descr="Riess2fianl-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143000"/>
            <a:ext cx="4368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1030" name="Text Box 5"/>
          <p:cNvSpPr txBox="1">
            <a:spLocks noChangeArrowheads="1"/>
          </p:cNvSpPr>
          <p:nvPr/>
        </p:nvSpPr>
        <p:spPr bwMode="auto">
          <a:xfrm>
            <a:off x="6248400" y="381000"/>
            <a:ext cx="2667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-105" charset="0"/>
              </a:rPr>
              <a:t>MacArthur Fellow 2008 - Adam Riess</a:t>
            </a:r>
          </a:p>
        </p:txBody>
      </p:sp>
      <p:sp>
        <p:nvSpPr>
          <p:cNvPr id="641031" name="AutoShape 6"/>
          <p:cNvSpPr>
            <a:spLocks noChangeArrowheads="1"/>
          </p:cNvSpPr>
          <p:nvPr/>
        </p:nvSpPr>
        <p:spPr bwMode="auto">
          <a:xfrm>
            <a:off x="6553200" y="1143000"/>
            <a:ext cx="228600" cy="381000"/>
          </a:xfrm>
          <a:prstGeom prst="down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Times New Roman" pitchFamily="-105" charset="0"/>
            </a:endParaRPr>
          </a:p>
        </p:txBody>
      </p:sp>
      <p:sp>
        <p:nvSpPr>
          <p:cNvPr id="641032" name="TextBox 9"/>
          <p:cNvSpPr txBox="1">
            <a:spLocks noChangeArrowheads="1"/>
          </p:cNvSpPr>
          <p:nvPr/>
        </p:nvSpPr>
        <p:spPr bwMode="auto">
          <a:xfrm>
            <a:off x="5181600" y="6457950"/>
            <a:ext cx="3962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Times New Roman" pitchFamily="-105" charset="0"/>
              </a:rPr>
              <a:t>S. Perlmutter, A. Riess, B. Schmidt</a:t>
            </a:r>
          </a:p>
        </p:txBody>
      </p:sp>
      <p:sp>
        <p:nvSpPr>
          <p:cNvPr id="641034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 New Roman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2356AA-D72D-BF4A-95F4-BC78B642AAF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US" dirty="0" smtClean="0">
                <a:ea typeface="ＭＳ Ｐゴシック" pitchFamily="-105" charset="-128"/>
                <a:cs typeface="ＭＳ Ｐゴシック" pitchFamily="-105" charset="-128"/>
              </a:rPr>
              <a:t>JWST, Dark Energy, Dark Matter</a:t>
            </a:r>
          </a:p>
        </p:txBody>
      </p:sp>
      <p:sp>
        <p:nvSpPr>
          <p:cNvPr id="643075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r>
              <a:rPr lang="en-US" sz="2000" dirty="0" smtClean="0">
                <a:ea typeface="ＭＳ Ｐゴシック" pitchFamily="-105" charset="-128"/>
                <a:cs typeface="ＭＳ Ｐゴシック" pitchFamily="-105" charset="-128"/>
              </a:rPr>
              <a:t>Problem: determine acceleration parameter now and in the past</a:t>
            </a:r>
          </a:p>
          <a:p>
            <a:r>
              <a:rPr lang="en-US" sz="2000" dirty="0" smtClean="0">
                <a:ea typeface="ＭＳ Ｐゴシック" pitchFamily="-105" charset="-128"/>
                <a:cs typeface="ＭＳ Ｐゴシック" pitchFamily="-105" charset="-128"/>
              </a:rPr>
              <a:t>Multiple techniques required due to likely systematic errors</a:t>
            </a:r>
          </a:p>
          <a:p>
            <a:r>
              <a:rPr lang="en-US" sz="2000" dirty="0" smtClean="0">
                <a:ea typeface="ＭＳ Ｐゴシック" pitchFamily="-105" charset="-128"/>
                <a:cs typeface="ＭＳ Ｐゴシック" pitchFamily="-105" charset="-128"/>
              </a:rPr>
              <a:t>JDEM/IDECS wide-field surveys will find targets for JWST</a:t>
            </a:r>
          </a:p>
          <a:p>
            <a:r>
              <a:rPr lang="en-US" sz="2400" dirty="0" smtClean="0">
                <a:ea typeface="ＭＳ Ｐゴシック" pitchFamily="-105" charset="-128"/>
                <a:cs typeface="ＭＳ Ｐゴシック" pitchFamily="-105" charset="-128"/>
              </a:rPr>
              <a:t>JWST contributes by</a:t>
            </a:r>
          </a:p>
          <a:p>
            <a:pPr lvl="1"/>
            <a:r>
              <a:rPr lang="en-US" sz="2000" dirty="0" smtClean="0"/>
              <a:t>Measuring very distant supernovae (standard candles?)</a:t>
            </a:r>
          </a:p>
          <a:p>
            <a:pPr lvl="1"/>
            <a:r>
              <a:rPr lang="en-US" sz="2000" dirty="0" smtClean="0"/>
              <a:t>SNe rest-frame IR light curves – maybe better standard candles?</a:t>
            </a:r>
          </a:p>
          <a:p>
            <a:pPr lvl="1"/>
            <a:r>
              <a:rPr lang="en-US" sz="2000" dirty="0" smtClean="0"/>
              <a:t>Measuring effects of dark matter too (distorted images of distant objects, masses of galaxies and clusters out to high redshift, rotation curves, etc.)</a:t>
            </a:r>
          </a:p>
          <a:p>
            <a:pPr lvl="1"/>
            <a:r>
              <a:rPr lang="en-US" sz="2000" dirty="0" smtClean="0"/>
              <a:t>Cosmic archeology at high redshift (prior to acceleration, formation of galaxies and clusters)</a:t>
            </a:r>
          </a:p>
          <a:p>
            <a:pPr lvl="1"/>
            <a:r>
              <a:rPr lang="en-US" sz="2000" dirty="0" smtClean="0"/>
              <a:t>Measuring Cepheids in galaxies with maser distances</a:t>
            </a:r>
          </a:p>
          <a:p>
            <a:endParaRPr lang="en-US" sz="2400" dirty="0" smtClean="0"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64307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pitchFamily="-105" charset="0"/>
                <a:ea typeface="ヒラギノ角ゴ Pro W3" pitchFamily="-105" charset="-128"/>
                <a:cs typeface="ヒラギノ角ゴ Pro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" pitchFamily="-105" charset="0"/>
              <a:ea typeface="ヒラギノ角ゴ Pro W3" pitchFamily="-105" charset="-128"/>
              <a:cs typeface="ヒラギノ角ゴ Pro W3" pitchFamily="-105" charset="-128"/>
              <a:sym typeface="Gill Sans" pitchFamily="-105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6E53C-03BA-814C-B7B5-5D96D1AC636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1371600"/>
          </a:xfrm>
        </p:spPr>
        <p:txBody>
          <a:bodyPr/>
          <a:lstStyle/>
          <a:p>
            <a:pPr eaLnBrk="1" hangingPunct="1"/>
            <a:r>
              <a:rPr lang="en-US" sz="2400">
                <a:ea typeface="ヒラギノ角ゴ Pro W3" pitchFamily="-105" charset="-128"/>
                <a:cs typeface="ヒラギノ角ゴ Pro W3" pitchFamily="-105" charset="-128"/>
              </a:rPr>
              <a:t>How does environment affect star-formation and vice-versa?</a:t>
            </a:r>
            <a:br>
              <a:rPr lang="en-US" sz="2400">
                <a:ea typeface="ヒラギノ角ゴ Pro W3" pitchFamily="-105" charset="-128"/>
                <a:cs typeface="ヒラギノ角ゴ Pro W3" pitchFamily="-105" charset="-128"/>
              </a:rPr>
            </a:br>
            <a:r>
              <a:rPr lang="en-US" sz="2400">
                <a:ea typeface="ヒラギノ角ゴ Pro W3" pitchFamily="-105" charset="-128"/>
                <a:cs typeface="ヒラギノ角ゴ Pro W3" pitchFamily="-105" charset="-128"/>
              </a:rPr>
              <a:t>What is the sub-stellar initial mass function?</a:t>
            </a:r>
          </a:p>
        </p:txBody>
      </p:sp>
      <p:sp>
        <p:nvSpPr>
          <p:cNvPr id="64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4648200" cy="4191000"/>
          </a:xfrm>
        </p:spPr>
        <p:txBody>
          <a:bodyPr/>
          <a:lstStyle/>
          <a:p>
            <a:pPr eaLnBrk="1" hangingPunct="1"/>
            <a:r>
              <a:rPr lang="en-US" sz="2000">
                <a:ea typeface="ヒラギノ角ゴ Pro W3" pitchFamily="-105" charset="-128"/>
                <a:cs typeface="ヒラギノ角ゴ Pro W3" pitchFamily="-105" charset="-128"/>
              </a:rPr>
              <a:t>Massive stars produce winds and radiation</a:t>
            </a:r>
          </a:p>
          <a:p>
            <a:pPr lvl="1" eaLnBrk="1" hangingPunct="1"/>
            <a:r>
              <a:rPr lang="en-US" sz="1800"/>
              <a:t>Either disrupt star formation, or causes it.</a:t>
            </a:r>
          </a:p>
          <a:p>
            <a:pPr eaLnBrk="1" hangingPunct="1"/>
            <a:r>
              <a:rPr lang="en-US" sz="2000">
                <a:ea typeface="ヒラギノ角ゴ Pro W3" pitchFamily="-105" charset="-128"/>
                <a:cs typeface="ヒラギノ角ゴ Pro W3" pitchFamily="-105" charset="-128"/>
              </a:rPr>
              <a:t>The boundary between the smallest brown dwarf stars and planets is unknown</a:t>
            </a:r>
          </a:p>
          <a:p>
            <a:pPr lvl="1" eaLnBrk="1" hangingPunct="1"/>
            <a:r>
              <a:rPr lang="en-US" sz="1800"/>
              <a:t>Different processes? Or continuum?</a:t>
            </a:r>
          </a:p>
          <a:p>
            <a:pPr eaLnBrk="1" hangingPunct="1"/>
            <a:r>
              <a:rPr lang="en-US" sz="2000">
                <a:ea typeface="ヒラギノ角ゴ Pro W3" pitchFamily="-105" charset="-128"/>
                <a:cs typeface="ヒラギノ角ゴ Pro W3" pitchFamily="-105" charset="-128"/>
              </a:rPr>
              <a:t>Observations:</a:t>
            </a:r>
          </a:p>
          <a:p>
            <a:pPr lvl="1" eaLnBrk="1" hangingPunct="1"/>
            <a:r>
              <a:rPr lang="en-US" sz="1800"/>
              <a:t>Survey dark clouds, “elephant trunks” and star-forming regions</a:t>
            </a:r>
          </a:p>
        </p:txBody>
      </p:sp>
      <p:sp>
        <p:nvSpPr>
          <p:cNvPr id="644100" name="Text Box 4"/>
          <p:cNvSpPr txBox="1">
            <a:spLocks noChangeArrowheads="1"/>
          </p:cNvSpPr>
          <p:nvPr/>
        </p:nvSpPr>
        <p:spPr bwMode="auto">
          <a:xfrm>
            <a:off x="6096000" y="5730875"/>
            <a:ext cx="1752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FFFF00"/>
                </a:solidFill>
                <a:latin typeface="Arial" pitchFamily="-105" charset="0"/>
              </a:rPr>
              <a:t>The Eagle Nebula as seen by HST</a:t>
            </a:r>
          </a:p>
        </p:txBody>
      </p:sp>
      <p:pic>
        <p:nvPicPr>
          <p:cNvPr id="644101" name="Picture 5" descr="eagle_match_h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920875"/>
            <a:ext cx="3678238" cy="36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105400" y="1920875"/>
            <a:ext cx="3678238" cy="4327525"/>
            <a:chOff x="3216" y="576"/>
            <a:chExt cx="2317" cy="2726"/>
          </a:xfrm>
        </p:grpSpPr>
        <p:pic>
          <p:nvPicPr>
            <p:cNvPr id="644107" name="Picture 7" descr="eagle_match_vl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16" y="576"/>
              <a:ext cx="2317" cy="2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 useBgFill="1">
          <p:nvSpPr>
            <p:cNvPr id="644108" name="Text Box 8"/>
            <p:cNvSpPr txBox="1">
              <a:spLocks noChangeArrowheads="1"/>
            </p:cNvSpPr>
            <p:nvPr/>
          </p:nvSpPr>
          <p:spPr bwMode="auto">
            <a:xfrm>
              <a:off x="3744" y="2976"/>
              <a:ext cx="1296" cy="326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FFFF00"/>
                  </a:solidFill>
                  <a:latin typeface="Arial" pitchFamily="-105" charset="0"/>
                </a:rPr>
                <a:t>The Eagle Nebula</a:t>
              </a:r>
              <a:br>
                <a:rPr lang="en-US" sz="1400">
                  <a:solidFill>
                    <a:srgbClr val="FFFF00"/>
                  </a:solidFill>
                  <a:latin typeface="Arial" pitchFamily="-105" charset="0"/>
                </a:rPr>
              </a:br>
              <a:r>
                <a:rPr lang="en-US" sz="1400">
                  <a:solidFill>
                    <a:srgbClr val="FFFF00"/>
                  </a:solidFill>
                  <a:latin typeface="Arial" pitchFamily="-105" charset="0"/>
                </a:rPr>
                <a:t>as seen in the infrared</a:t>
              </a:r>
            </a:p>
          </p:txBody>
        </p:sp>
      </p:grpSp>
      <p:pic>
        <p:nvPicPr>
          <p:cNvPr id="644103" name="Picture 9"/>
          <p:cNvPicPr>
            <a:picLocks noChangeAspect="1" noChangeArrowheads="1"/>
          </p:cNvPicPr>
          <p:nvPr/>
        </p:nvPicPr>
        <p:blipFill>
          <a:blip r:embed="rId4">
            <a:lum bright="-12000" contrast="18000"/>
          </a:blip>
          <a:srcRect/>
          <a:stretch>
            <a:fillRect/>
          </a:stretch>
        </p:blipFill>
        <p:spPr bwMode="auto">
          <a:xfrm>
            <a:off x="-19050" y="0"/>
            <a:ext cx="1104900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4106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 New Roman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654AB0-5D87-274D-BBCD-D8532A193B3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685800"/>
          </a:xfrm>
        </p:spPr>
        <p:txBody>
          <a:bodyPr/>
          <a:lstStyle/>
          <a:p>
            <a:r>
              <a:rPr lang="en-US" smtClean="0">
                <a:ea typeface="ＭＳ Ｐゴシック" pitchFamily="-105" charset="-128"/>
                <a:cs typeface="ＭＳ Ｐゴシック" pitchFamily="-105" charset="-128"/>
              </a:rPr>
              <a:t>Exoplanets</a:t>
            </a:r>
          </a:p>
        </p:txBody>
      </p:sp>
      <p:sp>
        <p:nvSpPr>
          <p:cNvPr id="64512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sz="2000" dirty="0" smtClean="0"/>
              <a:t>As of Sept. 9, 2010, 490 total:</a:t>
            </a:r>
          </a:p>
          <a:p>
            <a:pPr marL="742950" lvl="2" indent="-342900"/>
            <a:r>
              <a:rPr lang="en-US" sz="1800" dirty="0" smtClean="0">
                <a:ea typeface="ヒラギノ角ゴ Pro W3" pitchFamily="-105" charset="-128"/>
                <a:cs typeface="ヒラギノ角ゴ Pro W3" pitchFamily="-105" charset="-128"/>
              </a:rPr>
              <a:t>Radial velocity: 459 planets, 45 multiple planet systems</a:t>
            </a:r>
          </a:p>
          <a:p>
            <a:pPr marL="742950" lvl="2" indent="-342900"/>
            <a:r>
              <a:rPr lang="en-US" sz="1800" dirty="0" smtClean="0">
                <a:ea typeface="ヒラギノ角ゴ Pro W3" pitchFamily="-105" charset="-128"/>
                <a:cs typeface="ヒラギノ角ゴ Pro W3" pitchFamily="-105" charset="-128"/>
              </a:rPr>
              <a:t>Transiting: 101 planets, including 6 multiples (most good JWST targets)</a:t>
            </a:r>
          </a:p>
          <a:p>
            <a:pPr marL="742950" lvl="2" indent="-342900"/>
            <a:r>
              <a:rPr lang="en-US" sz="1800" dirty="0" smtClean="0">
                <a:ea typeface="ヒラギノ角ゴ Pro W3" pitchFamily="-105" charset="-128"/>
                <a:cs typeface="ヒラギノ角ゴ Pro W3" pitchFamily="-105" charset="-128"/>
              </a:rPr>
              <a:t>Microlensing: 10 planets, 1 multiple system</a:t>
            </a:r>
          </a:p>
          <a:p>
            <a:pPr marL="742950" lvl="2" indent="-342900"/>
            <a:r>
              <a:rPr lang="en-US" sz="1800" dirty="0" smtClean="0">
                <a:ea typeface="ヒラギノ角ゴ Pro W3" pitchFamily="-105" charset="-128"/>
                <a:cs typeface="ヒラギノ角ゴ Pro W3" pitchFamily="-105" charset="-128"/>
              </a:rPr>
              <a:t>Imaging: 13 planets, 1 system (a triple) (JWST has 3 coronagraphs)</a:t>
            </a:r>
          </a:p>
          <a:p>
            <a:pPr marL="742950" lvl="2" indent="-342900"/>
            <a:r>
              <a:rPr lang="en-US" sz="1800" dirty="0" smtClean="0">
                <a:ea typeface="ヒラギノ角ゴ Pro W3" pitchFamily="-105" charset="-128"/>
                <a:cs typeface="ヒラギノ角ゴ Pro W3" pitchFamily="-105" charset="-128"/>
              </a:rPr>
              <a:t>Timing: 8 planets, 2 multiple planet systems</a:t>
            </a:r>
          </a:p>
          <a:p>
            <a:pPr marL="742950" lvl="2" indent="-342900"/>
            <a:r>
              <a:rPr lang="en-US" sz="1800" dirty="0" smtClean="0">
                <a:ea typeface="ヒラギノ角ゴ Pro W3" pitchFamily="-105" charset="-128"/>
                <a:cs typeface="ヒラギノ角ゴ Pro W3" pitchFamily="-105" charset="-128"/>
              </a:rPr>
              <a:t>+ predictions from dust disk structures</a:t>
            </a:r>
          </a:p>
          <a:p>
            <a:r>
              <a:rPr lang="en-US" sz="2000" dirty="0" smtClean="0">
                <a:ea typeface="ＭＳ Ｐゴシック" pitchFamily="-105" charset="-128"/>
                <a:cs typeface="ＭＳ Ｐゴシック" pitchFamily="-105" charset="-128"/>
              </a:rPr>
              <a:t>Kepler launched Mar. 6, 2009, monitors ~ 100,000 stars, to find handful of Earths, thousands of others</a:t>
            </a:r>
          </a:p>
          <a:p>
            <a:r>
              <a:rPr lang="en-US" sz="2000" dirty="0" smtClean="0">
                <a:ea typeface="ＭＳ Ｐゴシック" pitchFamily="-105" charset="-128"/>
                <a:cs typeface="ＭＳ Ｐゴシック" pitchFamily="-105" charset="-128"/>
              </a:rPr>
              <a:t>TESS (Transiting Exoplanet Survey Satellite</a:t>
            </a:r>
            <a:r>
              <a:rPr lang="en-US" sz="2000" b="1" dirty="0" smtClean="0">
                <a:ea typeface="ＭＳ Ｐゴシック" pitchFamily="-105" charset="-128"/>
                <a:cs typeface="ＭＳ Ｐゴシック" pitchFamily="-105" charset="-128"/>
              </a:rPr>
              <a:t>)</a:t>
            </a:r>
            <a:r>
              <a:rPr lang="en-US" sz="2000" dirty="0" smtClean="0">
                <a:ea typeface="ＭＳ Ｐゴシック" pitchFamily="-105" charset="-128"/>
                <a:cs typeface="ＭＳ Ｐゴシック" pitchFamily="-105" charset="-128"/>
              </a:rPr>
              <a:t>, proposed SMEX, would survey nearest stars, best candidates for detailed follow-up with JWST</a:t>
            </a:r>
          </a:p>
          <a:p>
            <a:r>
              <a:rPr lang="en-US" sz="2000" dirty="0" smtClean="0">
                <a:ea typeface="ＭＳ Ｐゴシック" pitchFamily="-105" charset="-128"/>
                <a:cs typeface="ＭＳ Ｐゴシック" pitchFamily="-105" charset="-128"/>
              </a:rPr>
              <a:t>JWST Transits Working Group established – M. Clampin</a:t>
            </a:r>
            <a:endParaRPr lang="en-US" sz="2000" dirty="0"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64512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pitchFamily="-105" charset="0"/>
                <a:ea typeface="ヒラギノ角ゴ Pro W3" pitchFamily="-105" charset="-128"/>
                <a:cs typeface="ヒラギノ角ゴ Pro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" pitchFamily="-105" charset="0"/>
              <a:ea typeface="ヒラギノ角ゴ Pro W3" pitchFamily="-105" charset="-128"/>
              <a:cs typeface="ヒラギノ角ゴ Pro W3" pitchFamily="-105" charset="-128"/>
              <a:sym typeface="Gill Sans" pitchFamily="-105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6E53C-03BA-814C-B7B5-5D96D1AC636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4267200" cy="990600"/>
          </a:xfrm>
        </p:spPr>
        <p:txBody>
          <a:bodyPr/>
          <a:lstStyle/>
          <a:p>
            <a:pPr eaLnBrk="1" hangingPunct="1"/>
            <a:r>
              <a:rPr lang="en-US">
                <a:solidFill>
                  <a:schemeClr val="bg1"/>
                </a:solidFill>
                <a:ea typeface="ヒラギノ角ゴ Pro W3" pitchFamily="-105" charset="-128"/>
                <a:cs typeface="ヒラギノ角ゴ Pro W3" pitchFamily="-105" charset="-128"/>
              </a:rPr>
              <a:t>Primary</a:t>
            </a:r>
          </a:p>
        </p:txBody>
      </p:sp>
      <p:pic>
        <p:nvPicPr>
          <p:cNvPr id="649219" name="Picture 3" descr="/Users/jmather/Desktop/JWST Mission Science Talks/Gardner_0706_JWSTPartnerTalk/HST_Transit_lightcurve.mpe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04800" y="10668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9220" name="Picture 4" descr="/Users/jmather/Desktop/JWST Mission Science Talks/Gardner_0706_JWSTPartnerTalk/SecondaryEclipse_new.mpg">
            <a:hlinkClick r:id="" action="ppaction://media"/>
          </p:cNvPr>
          <p:cNvPicPr/>
          <p:nvPr>
            <a:videoFile r:link="rId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800600" y="106680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92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42672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>
                <a:ea typeface="ヒラギノ角ゴ Pro W3" pitchFamily="-105" charset="-128"/>
                <a:cs typeface="ヒラギノ角ゴ Pro W3" pitchFamily="-105" charset="-128"/>
              </a:rPr>
              <a:t>Planet blocks light from star</a:t>
            </a:r>
          </a:p>
          <a:p>
            <a:pPr eaLnBrk="1" hangingPunct="1">
              <a:lnSpc>
                <a:spcPct val="80000"/>
              </a:lnSpc>
            </a:pPr>
            <a:r>
              <a:rPr lang="en-US" sz="1800">
                <a:ea typeface="ヒラギノ角ゴ Pro W3" pitchFamily="-105" charset="-128"/>
                <a:cs typeface="ヒラギノ角ゴ Pro W3" pitchFamily="-105" charset="-128"/>
              </a:rPr>
              <a:t>Visible/NIR light (Hubble/JWST)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>
                <a:ea typeface="ヒラギノ角ゴ Pro W3" pitchFamily="-105" charset="-128"/>
                <a:cs typeface="ヒラギノ角ゴ Pro W3" pitchFamily="-105" charset="-128"/>
              </a:rPr>
              <a:t>Radius of planet/star</a:t>
            </a:r>
          </a:p>
          <a:p>
            <a:pPr eaLnBrk="1" hangingPunct="1">
              <a:lnSpc>
                <a:spcPct val="80000"/>
              </a:lnSpc>
            </a:pPr>
            <a:r>
              <a:rPr lang="en-US" sz="1800">
                <a:ea typeface="ヒラギノ角ゴ Pro W3" pitchFamily="-105" charset="-128"/>
                <a:cs typeface="ヒラギノ角ゴ Pro W3" pitchFamily="-105" charset="-128"/>
              </a:rPr>
              <a:t>Absorption spectroscopy of planet’s atmosphere</a:t>
            </a:r>
          </a:p>
          <a:p>
            <a:pPr eaLnBrk="1" hangingPunct="1">
              <a:lnSpc>
                <a:spcPct val="80000"/>
              </a:lnSpc>
            </a:pPr>
            <a:r>
              <a:rPr lang="en-US" sz="1800">
                <a:ea typeface="ヒラギノ角ゴ Pro W3" pitchFamily="-105" charset="-128"/>
                <a:cs typeface="ヒラギノ角ゴ Pro W3" pitchFamily="-105" charset="-128"/>
              </a:rPr>
              <a:t>JWST: Look for moons (by timing), constituents of atmosphere, Earth-like planets with water, weather</a:t>
            </a:r>
          </a:p>
        </p:txBody>
      </p:sp>
      <p:sp>
        <p:nvSpPr>
          <p:cNvPr id="649222" name="Rectangle 6"/>
          <p:cNvSpPr>
            <a:spLocks noChangeArrowheads="1"/>
          </p:cNvSpPr>
          <p:nvPr/>
        </p:nvSpPr>
        <p:spPr bwMode="auto">
          <a:xfrm>
            <a:off x="4800600" y="4267200"/>
            <a:ext cx="4267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>
                <a:solidFill>
                  <a:schemeClr val="bg1"/>
                </a:solidFill>
                <a:latin typeface="Arial" pitchFamily="-105" charset="0"/>
              </a:rPr>
              <a:t>Star blocks light from planet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>
                <a:solidFill>
                  <a:schemeClr val="bg1"/>
                </a:solidFill>
                <a:latin typeface="Arial" pitchFamily="-105" charset="0"/>
              </a:rPr>
              <a:t>Mid-Infrared light (Spitzer/JWST)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>
                <a:solidFill>
                  <a:schemeClr val="bg1"/>
                </a:solidFill>
                <a:latin typeface="Arial" pitchFamily="-105" charset="0"/>
              </a:rPr>
              <a:t>Direct detection of photons from planet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>
                <a:solidFill>
                  <a:schemeClr val="bg1"/>
                </a:solidFill>
                <a:latin typeface="Arial" pitchFamily="-105" charset="0"/>
              </a:rPr>
              <a:t>Temperature of planet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>
                <a:solidFill>
                  <a:schemeClr val="bg1"/>
                </a:solidFill>
                <a:latin typeface="Arial" pitchFamily="-105" charset="0"/>
              </a:rPr>
              <a:t>Emission from surface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>
                <a:solidFill>
                  <a:schemeClr val="bg1"/>
                </a:solidFill>
                <a:latin typeface="Arial" pitchFamily="-105" charset="0"/>
              </a:rPr>
              <a:t>JWST: Atmospheric characteristics, constituents of atmosphere, map planets</a:t>
            </a:r>
          </a:p>
        </p:txBody>
      </p:sp>
      <p:sp>
        <p:nvSpPr>
          <p:cNvPr id="649223" name="Rectangle 7"/>
          <p:cNvSpPr>
            <a:spLocks noChangeArrowheads="1"/>
          </p:cNvSpPr>
          <p:nvPr/>
        </p:nvSpPr>
        <p:spPr bwMode="auto">
          <a:xfrm>
            <a:off x="4800600" y="76200"/>
            <a:ext cx="4191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600">
                <a:solidFill>
                  <a:schemeClr val="bg1"/>
                </a:solidFill>
                <a:latin typeface="Arial" pitchFamily="-105" charset="0"/>
              </a:rPr>
              <a:t>Secondary</a:t>
            </a:r>
          </a:p>
        </p:txBody>
      </p:sp>
      <p:sp>
        <p:nvSpPr>
          <p:cNvPr id="649224" name="Footer Placeholder 9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  <a:latin typeface="Times New Roman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>
              <a:solidFill>
                <a:schemeClr val="bg1"/>
              </a:solidFill>
              <a:latin typeface="Times New Roman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37D0DB-8393-5D40-8C1F-E02609B7A5B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6492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021" fill="hold"/>
                                        <p:tgtEl>
                                          <p:spTgt spid="6492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4921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4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492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921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49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492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9220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49220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1266" name="Content Placeholder 6" descr="600px-TheTransneptunians_Size_Albedo_Color.svg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2070" b="-12070"/>
          <a:stretch>
            <a:fillRect/>
          </a:stretch>
        </p:blipFill>
        <p:spPr>
          <a:xfrm>
            <a:off x="152400" y="457200"/>
            <a:ext cx="8839200" cy="5486400"/>
          </a:xfrm>
        </p:spPr>
      </p:pic>
      <p:sp>
        <p:nvSpPr>
          <p:cNvPr id="6512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  <a:ea typeface="ヒラギノ角ゴ Pro W3" pitchFamily="-105" charset="-128"/>
                <a:cs typeface="ヒラギノ角ゴ Pro W3" pitchFamily="-105" charset="-128"/>
              </a:rPr>
              <a:t>Dwarf Planets and Plutoids</a:t>
            </a:r>
          </a:p>
        </p:txBody>
      </p:sp>
      <p:sp>
        <p:nvSpPr>
          <p:cNvPr id="651268" name="TextBox 7"/>
          <p:cNvSpPr txBox="1">
            <a:spLocks noChangeArrowheads="1"/>
          </p:cNvSpPr>
          <p:nvPr/>
        </p:nvSpPr>
        <p:spPr bwMode="auto">
          <a:xfrm>
            <a:off x="1828800" y="5638800"/>
            <a:ext cx="6324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Times New Roman" pitchFamily="-105" charset="0"/>
              </a:rPr>
              <a:t>May be 2000 more when whole sky is surveyed</a:t>
            </a:r>
          </a:p>
          <a:p>
            <a:r>
              <a:rPr lang="en-US" sz="2400">
                <a:solidFill>
                  <a:schemeClr val="bg1"/>
                </a:solidFill>
                <a:latin typeface="Times New Roman" pitchFamily="-105" charset="0"/>
              </a:rPr>
              <a:t>With moving object tracking JWST is perfect tool</a:t>
            </a:r>
          </a:p>
        </p:txBody>
      </p:sp>
      <p:sp>
        <p:nvSpPr>
          <p:cNvPr id="651269" name="Footer Placeholder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  <a:latin typeface="Times New Roman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>
              <a:solidFill>
                <a:schemeClr val="bg1"/>
              </a:solidFill>
              <a:latin typeface="Times New Roman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080AFB-4AE0-6D4C-8A45-822CC7335B8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JWST: Under Construction</a:t>
            </a:r>
          </a:p>
        </p:txBody>
      </p:sp>
      <p:pic>
        <p:nvPicPr>
          <p:cNvPr id="18434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9242" y="2632025"/>
            <a:ext cx="3205758" cy="223242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866" y="5075411"/>
            <a:ext cx="1491258" cy="1116211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773" y="2664397"/>
            <a:ext cx="1241227" cy="937617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50336" y="1206626"/>
            <a:ext cx="1616273" cy="1071563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18438" name="Picture 6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56748" y="5064249"/>
            <a:ext cx="919758" cy="1089422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sp>
        <p:nvSpPr>
          <p:cNvPr id="18439" name="Rectangle 7"/>
          <p:cNvSpPr>
            <a:spLocks/>
          </p:cNvSpPr>
          <p:nvPr/>
        </p:nvSpPr>
        <p:spPr bwMode="auto">
          <a:xfrm>
            <a:off x="213481" y="998396"/>
            <a:ext cx="1643610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Primary Mirror Segment</a:t>
            </a:r>
          </a:p>
        </p:txBody>
      </p:sp>
      <p:sp>
        <p:nvSpPr>
          <p:cNvPr id="18440" name="Rectangle 8"/>
          <p:cNvSpPr>
            <a:spLocks/>
          </p:cNvSpPr>
          <p:nvPr/>
        </p:nvSpPr>
        <p:spPr bwMode="auto">
          <a:xfrm>
            <a:off x="274603" y="6240124"/>
            <a:ext cx="1843954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Secondary Mirror Segment</a:t>
            </a:r>
          </a:p>
        </p:txBody>
      </p:sp>
      <p:sp>
        <p:nvSpPr>
          <p:cNvPr id="18441" name="Rectangle 9"/>
          <p:cNvSpPr>
            <a:spLocks/>
          </p:cNvSpPr>
          <p:nvPr/>
        </p:nvSpPr>
        <p:spPr bwMode="auto">
          <a:xfrm>
            <a:off x="2489189" y="6356210"/>
            <a:ext cx="1146272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Membrane Mgmt</a:t>
            </a:r>
          </a:p>
        </p:txBody>
      </p:sp>
      <p:sp>
        <p:nvSpPr>
          <p:cNvPr id="18442" name="Rectangle 10"/>
          <p:cNvSpPr>
            <a:spLocks/>
          </p:cNvSpPr>
          <p:nvPr/>
        </p:nvSpPr>
        <p:spPr bwMode="auto">
          <a:xfrm>
            <a:off x="7504575" y="6204404"/>
            <a:ext cx="1015175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Mid-boom Test</a:t>
            </a:r>
          </a:p>
        </p:txBody>
      </p:sp>
      <p:sp>
        <p:nvSpPr>
          <p:cNvPr id="18443" name="Rectangle 11"/>
          <p:cNvSpPr>
            <a:spLocks/>
          </p:cNvSpPr>
          <p:nvPr/>
        </p:nvSpPr>
        <p:spPr bwMode="auto">
          <a:xfrm>
            <a:off x="6985675" y="3489779"/>
            <a:ext cx="1210236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ISIM Flight Bench</a:t>
            </a:r>
          </a:p>
        </p:txBody>
      </p:sp>
      <p:sp>
        <p:nvSpPr>
          <p:cNvPr id="18444" name="Rectangle 12"/>
          <p:cNvSpPr>
            <a:spLocks/>
          </p:cNvSpPr>
          <p:nvPr/>
        </p:nvSpPr>
        <p:spPr bwMode="auto">
          <a:xfrm>
            <a:off x="4586921" y="1016254"/>
            <a:ext cx="1415652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PM Flight Backplane</a:t>
            </a:r>
          </a:p>
        </p:txBody>
      </p:sp>
      <p:sp>
        <p:nvSpPr>
          <p:cNvPr id="18445" name="Rectangle 13"/>
          <p:cNvSpPr>
            <a:spLocks/>
          </p:cNvSpPr>
          <p:nvPr/>
        </p:nvSpPr>
        <p:spPr bwMode="auto">
          <a:xfrm>
            <a:off x="260205" y="2480725"/>
            <a:ext cx="1539000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SMSS Pathfinder Strut</a:t>
            </a:r>
          </a:p>
        </p:txBody>
      </p:sp>
      <p:pic>
        <p:nvPicPr>
          <p:cNvPr id="18446" name="Picture 14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1469" y="3741539"/>
            <a:ext cx="1428750" cy="919758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sp>
        <p:nvSpPr>
          <p:cNvPr id="18447" name="Rectangle 15"/>
          <p:cNvSpPr>
            <a:spLocks/>
          </p:cNvSpPr>
          <p:nvPr/>
        </p:nvSpPr>
        <p:spPr bwMode="auto">
          <a:xfrm>
            <a:off x="370234" y="4650639"/>
            <a:ext cx="865763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SM Hexapod</a:t>
            </a:r>
          </a:p>
        </p:txBody>
      </p:sp>
      <p:pic>
        <p:nvPicPr>
          <p:cNvPr id="18448" name="Picture 1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2535" y="5365626"/>
            <a:ext cx="1312664" cy="964406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sp>
        <p:nvSpPr>
          <p:cNvPr id="18449" name="Line 17"/>
          <p:cNvSpPr>
            <a:spLocks noChangeShapeType="1"/>
          </p:cNvSpPr>
          <p:nvPr/>
        </p:nvSpPr>
        <p:spPr bwMode="auto">
          <a:xfrm rot="10800000">
            <a:off x="1643062" y="2988098"/>
            <a:ext cx="1607344" cy="145107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 flipH="1">
            <a:off x="1794868" y="3429001"/>
            <a:ext cx="1009055" cy="437555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 flipH="1">
            <a:off x="1785937" y="3518298"/>
            <a:ext cx="1035844" cy="1678781"/>
          </a:xfrm>
          <a:prstGeom prst="line">
            <a:avLst/>
          </a:prstGeom>
          <a:noFill/>
          <a:ln w="28575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auto">
          <a:xfrm>
            <a:off x="3000376" y="4697016"/>
            <a:ext cx="142875" cy="517922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53" name="Line 21"/>
          <p:cNvSpPr>
            <a:spLocks noChangeShapeType="1"/>
          </p:cNvSpPr>
          <p:nvPr/>
        </p:nvSpPr>
        <p:spPr bwMode="auto">
          <a:xfrm>
            <a:off x="5456039" y="4518424"/>
            <a:ext cx="2056061" cy="577081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54" name="Line 22"/>
          <p:cNvSpPr>
            <a:spLocks noChangeShapeType="1"/>
          </p:cNvSpPr>
          <p:nvPr/>
        </p:nvSpPr>
        <p:spPr bwMode="auto">
          <a:xfrm>
            <a:off x="3848695" y="4393406"/>
            <a:ext cx="562570" cy="910828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 rot="10800000">
            <a:off x="3523878" y="2286002"/>
            <a:ext cx="583778" cy="875109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 rot="10800000" flipH="1">
            <a:off x="4554143" y="2321719"/>
            <a:ext cx="289099" cy="642938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auto">
          <a:xfrm>
            <a:off x="4732735" y="3482579"/>
            <a:ext cx="2148706" cy="338212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  <a:effectLst>
            <a:outerShdw blurRad="50800" dist="38099" dir="2700000" algn="ctr" rotWithShape="0">
              <a:srgbClr val="808080">
                <a:alpha val="42999"/>
              </a:srgbClr>
            </a:outerShdw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58" name="Picture 26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978427" y="5075411"/>
            <a:ext cx="1187648" cy="1116211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sp>
        <p:nvSpPr>
          <p:cNvPr id="18459" name="Rectangle 27"/>
          <p:cNvSpPr>
            <a:spLocks/>
          </p:cNvSpPr>
          <p:nvPr/>
        </p:nvSpPr>
        <p:spPr bwMode="auto">
          <a:xfrm>
            <a:off x="6083712" y="6249053"/>
            <a:ext cx="1130000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IC&amp;DH  unit ETU</a:t>
            </a:r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4634508" y="4616648"/>
            <a:ext cx="1312664" cy="491133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61" name="Line 29"/>
          <p:cNvSpPr>
            <a:spLocks noChangeShapeType="1"/>
          </p:cNvSpPr>
          <p:nvPr/>
        </p:nvSpPr>
        <p:spPr bwMode="auto">
          <a:xfrm rot="10800000" flipH="1">
            <a:off x="4321969" y="2578447"/>
            <a:ext cx="2528218" cy="901898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62" name="Rectangle 30"/>
          <p:cNvSpPr>
            <a:spLocks/>
          </p:cNvSpPr>
          <p:nvPr/>
        </p:nvSpPr>
        <p:spPr bwMode="auto">
          <a:xfrm>
            <a:off x="6995881" y="1810998"/>
            <a:ext cx="975515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Tertiary Mirror</a:t>
            </a:r>
          </a:p>
        </p:txBody>
      </p:sp>
      <p:sp>
        <p:nvSpPr>
          <p:cNvPr id="18463" name="Rectangle 31"/>
          <p:cNvSpPr>
            <a:spLocks/>
          </p:cNvSpPr>
          <p:nvPr/>
        </p:nvSpPr>
        <p:spPr bwMode="auto">
          <a:xfrm>
            <a:off x="7091811" y="3141521"/>
            <a:ext cx="1370779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Fine Steering Mirror</a:t>
            </a:r>
          </a:p>
        </p:txBody>
      </p:sp>
      <p:sp>
        <p:nvSpPr>
          <p:cNvPr id="18464" name="Rectangle 32"/>
          <p:cNvSpPr>
            <a:spLocks/>
          </p:cNvSpPr>
          <p:nvPr/>
        </p:nvSpPr>
        <p:spPr bwMode="auto">
          <a:xfrm>
            <a:off x="4198175" y="6356210"/>
            <a:ext cx="1478770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Pathfinder Membrane</a:t>
            </a:r>
          </a:p>
        </p:txBody>
      </p:sp>
      <p:pic>
        <p:nvPicPr>
          <p:cNvPr id="18465" name="Picture 33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68140" y="5277445"/>
            <a:ext cx="1669852" cy="103584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8466" name="Line 34"/>
          <p:cNvSpPr>
            <a:spLocks noChangeShapeType="1"/>
          </p:cNvSpPr>
          <p:nvPr/>
        </p:nvSpPr>
        <p:spPr bwMode="auto">
          <a:xfrm rot="10800000" flipH="1">
            <a:off x="4339828" y="1763616"/>
            <a:ext cx="2560588" cy="1717849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67" name="Picture 35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781598" y="1274713"/>
            <a:ext cx="1491258" cy="100905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8468" name="Line 36"/>
          <p:cNvSpPr>
            <a:spLocks noChangeShapeType="1"/>
          </p:cNvSpPr>
          <p:nvPr/>
        </p:nvSpPr>
        <p:spPr bwMode="auto">
          <a:xfrm rot="10800000">
            <a:off x="1725663" y="1809378"/>
            <a:ext cx="2203400" cy="1535906"/>
          </a:xfrm>
          <a:prstGeom prst="lin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 type="stealth" w="lg" len="lg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69" name="Rectangle 37"/>
          <p:cNvSpPr>
            <a:spLocks/>
          </p:cNvSpPr>
          <p:nvPr/>
        </p:nvSpPr>
        <p:spPr bwMode="auto">
          <a:xfrm>
            <a:off x="2903117" y="1043043"/>
            <a:ext cx="1242641" cy="1731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Aft Optics System</a:t>
            </a:r>
          </a:p>
        </p:txBody>
      </p:sp>
      <p:pic>
        <p:nvPicPr>
          <p:cNvPr id="18470" name="Picture 38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75859" y="937617"/>
            <a:ext cx="1268016" cy="79474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71" name="Picture 39"/>
          <p:cNvPicPr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1" y="1241227"/>
            <a:ext cx="1348383" cy="108049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72" name="Picture 40"/>
          <p:cNvPicPr>
            <a:picLocks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938367" y="2116336"/>
            <a:ext cx="1625203" cy="973336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73" name="Picture 41"/>
          <p:cNvPicPr>
            <a:picLocks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920508" y="3728145"/>
            <a:ext cx="1705570" cy="111621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/>
          <a:srcRect l="35098" t="47523" r="41443" b="18230"/>
          <a:stretch>
            <a:fillRect/>
          </a:stretch>
        </p:blipFill>
        <p:spPr bwMode="auto">
          <a:xfrm>
            <a:off x="7188399" y="5051971"/>
            <a:ext cx="1145232" cy="1116211"/>
          </a:xfrm>
          <a:prstGeom prst="rect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/>
            <a:tailEnd/>
          </a:ln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17860" y="6732985"/>
            <a:ext cx="9179719" cy="160734"/>
            <a:chOff x="0" y="0"/>
            <a:chExt cx="8224" cy="144"/>
          </a:xfrm>
        </p:grpSpPr>
        <p:sp>
          <p:nvSpPr>
            <p:cNvPr id="20483" name="Rectangle 3"/>
            <p:cNvSpPr>
              <a:spLocks/>
            </p:cNvSpPr>
            <p:nvPr/>
          </p:nvSpPr>
          <p:spPr bwMode="auto">
            <a:xfrm>
              <a:off x="0" y="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 cap="flat">
              <a:noFill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4" name="Rectangle 4"/>
            <p:cNvSpPr>
              <a:spLocks/>
            </p:cNvSpPr>
            <p:nvPr/>
          </p:nvSpPr>
          <p:spPr bwMode="auto">
            <a:xfrm>
              <a:off x="109" y="34"/>
              <a:ext cx="254" cy="1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r>
                <a:rPr lang="en-US" sz="8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rPr>
                <a:t>JWST</a:t>
              </a:r>
            </a:p>
          </p:txBody>
        </p:sp>
      </p:grpSp>
      <p:pic>
        <p:nvPicPr>
          <p:cNvPr id="2048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087" y="187523"/>
            <a:ext cx="660797" cy="54471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43218" y="151805"/>
            <a:ext cx="625078" cy="62507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0487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JWST Mirror Fabrication</a:t>
            </a:r>
          </a:p>
        </p:txBody>
      </p:sp>
      <p:pic>
        <p:nvPicPr>
          <p:cNvPr id="20488" name="Picture 8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49478" y="1256853"/>
            <a:ext cx="2393156" cy="1544836"/>
          </a:xfrm>
          <a:prstGeom prst="rect">
            <a:avLst/>
          </a:prstGeom>
          <a:noFill/>
          <a:ln w="19050" cap="flat">
            <a:solidFill>
              <a:srgbClr val="FFFF00"/>
            </a:solidFill>
            <a:prstDash val="solid"/>
            <a:miter lim="800000"/>
            <a:headEnd/>
            <a:tailEnd/>
          </a:ln>
          <a:effectLst>
            <a:outerShdw blurRad="63500" dist="38099" dir="2700000" algn="ctr" rotWithShape="0">
              <a:srgbClr val="808080">
                <a:alpha val="75000"/>
              </a:srgbClr>
            </a:outerShdw>
          </a:effectLst>
        </p:spPr>
      </p:pic>
      <p:sp>
        <p:nvSpPr>
          <p:cNvPr id="20489" name="Rectangle 9"/>
          <p:cNvSpPr>
            <a:spLocks/>
          </p:cNvSpPr>
          <p:nvPr/>
        </p:nvSpPr>
        <p:spPr bwMode="auto">
          <a:xfrm>
            <a:off x="267891" y="1218902"/>
            <a:ext cx="5456039" cy="96440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>
              <a:buSzPct val="46000"/>
              <a:buFontTx/>
              <a:buBlip>
                <a:blip r:embed="rId6"/>
              </a:buBlip>
            </a:pPr>
            <a:r>
              <a:rPr lang="en-US" sz="2200" dirty="0">
                <a:solidFill>
                  <a:schemeClr val="tx1"/>
                </a:solidFill>
                <a:ea typeface="Gill Sans" charset="0"/>
                <a:cs typeface="Gill Sans" charset="0"/>
              </a:rPr>
              <a:t> JWST Mirrors made of beryllium</a:t>
            </a:r>
          </a:p>
          <a:p>
            <a:pPr algn="l">
              <a:buSzPct val="46000"/>
              <a:buFontTx/>
              <a:buBlip>
                <a:blip r:embed="rId6"/>
              </a:buBlip>
            </a:pPr>
            <a:r>
              <a:rPr lang="en-US" sz="2200" dirty="0">
                <a:solidFill>
                  <a:schemeClr val="tx1"/>
                </a:solidFill>
                <a:ea typeface="Gill Sans" charset="0"/>
                <a:cs typeface="Gill Sans" charset="0"/>
              </a:rPr>
              <a:t> Lightweight and stable at 40 K</a:t>
            </a:r>
          </a:p>
          <a:p>
            <a:pPr algn="l">
              <a:buSzPct val="46000"/>
              <a:buFontTx/>
              <a:buBlip>
                <a:blip r:embed="rId6"/>
              </a:buBlip>
            </a:pPr>
            <a:r>
              <a:rPr lang="en-US" sz="2200" dirty="0">
                <a:solidFill>
                  <a:schemeClr val="tx1"/>
                </a:solidFill>
                <a:ea typeface="Gill Sans" charset="0"/>
                <a:cs typeface="Gill Sans" charset="0"/>
              </a:rPr>
              <a:t> Brush-Wellman</a:t>
            </a:r>
          </a:p>
        </p:txBody>
      </p:sp>
      <p:sp>
        <p:nvSpPr>
          <p:cNvPr id="20490" name="Rectangle 10"/>
          <p:cNvSpPr>
            <a:spLocks/>
          </p:cNvSpPr>
          <p:nvPr/>
        </p:nvSpPr>
        <p:spPr bwMode="auto">
          <a:xfrm>
            <a:off x="4598789" y="3192363"/>
            <a:ext cx="4580930" cy="64293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>
              <a:buSzPct val="46000"/>
              <a:buFontTx/>
              <a:buBlip>
                <a:blip r:embed="rId6"/>
              </a:buBlip>
            </a:pPr>
            <a:r>
              <a:rPr lang="en-US" sz="2200" dirty="0">
                <a:solidFill>
                  <a:schemeClr val="tx1"/>
                </a:solidFill>
                <a:ea typeface="Gill Sans" charset="0"/>
                <a:cs typeface="Gill Sans" charset="0"/>
              </a:rPr>
              <a:t> Machined &amp; lightweighted by Axsys</a:t>
            </a:r>
          </a:p>
          <a:p>
            <a:pPr algn="l">
              <a:buSzPct val="46000"/>
              <a:buFontTx/>
              <a:buBlip>
                <a:blip r:embed="rId6"/>
              </a:buBlip>
            </a:pPr>
            <a:r>
              <a:rPr lang="en-US" sz="2200" dirty="0">
                <a:solidFill>
                  <a:schemeClr val="tx1"/>
                </a:solidFill>
                <a:ea typeface="Gill Sans" charset="0"/>
                <a:cs typeface="Gill Sans" charset="0"/>
              </a:rPr>
              <a:t> 92% material is removed</a:t>
            </a:r>
          </a:p>
        </p:txBody>
      </p:sp>
      <p:sp>
        <p:nvSpPr>
          <p:cNvPr id="20491" name="Rectangle 11"/>
          <p:cNvSpPr>
            <a:spLocks/>
          </p:cNvSpPr>
          <p:nvPr/>
        </p:nvSpPr>
        <p:spPr bwMode="auto">
          <a:xfrm>
            <a:off x="4862997" y="1011723"/>
            <a:ext cx="2158306" cy="200055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300" b="1" dirty="0">
                <a:solidFill>
                  <a:srgbClr val="FFFF66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Raw Be billet  (two mirrors)</a:t>
            </a:r>
          </a:p>
        </p:txBody>
      </p:sp>
      <p:pic>
        <p:nvPicPr>
          <p:cNvPr id="20492" name="Picture 12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0800000">
            <a:off x="23441" y="2424415"/>
            <a:ext cx="4404568" cy="208843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0493" name="Rectangle 13"/>
          <p:cNvSpPr>
            <a:spLocks/>
          </p:cNvSpPr>
          <p:nvPr/>
        </p:nvSpPr>
        <p:spPr bwMode="auto">
          <a:xfrm>
            <a:off x="372819" y="2335118"/>
            <a:ext cx="1732359" cy="18752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dirty="0">
                <a:solidFill>
                  <a:srgbClr val="FFFF66"/>
                </a:solidFill>
                <a:ea typeface="Gill Sans" charset="0"/>
                <a:cs typeface="Gill Sans" charset="0"/>
              </a:rPr>
              <a:t>Primary mirror segment</a:t>
            </a:r>
          </a:p>
        </p:txBody>
      </p:sp>
      <p:sp>
        <p:nvSpPr>
          <p:cNvPr id="20494" name="Rectangle 14"/>
          <p:cNvSpPr>
            <a:spLocks/>
          </p:cNvSpPr>
          <p:nvPr/>
        </p:nvSpPr>
        <p:spPr bwMode="auto">
          <a:xfrm>
            <a:off x="3369841" y="2855272"/>
            <a:ext cx="1134070" cy="18752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dirty="0">
                <a:solidFill>
                  <a:srgbClr val="FFFF66"/>
                </a:solidFill>
                <a:ea typeface="Gill Sans" charset="0"/>
                <a:cs typeface="Gill Sans" charset="0"/>
              </a:rPr>
              <a:t>Tertiary mirror</a:t>
            </a:r>
          </a:p>
        </p:txBody>
      </p:sp>
      <p:sp>
        <p:nvSpPr>
          <p:cNvPr id="20495" name="Rectangle 15"/>
          <p:cNvSpPr>
            <a:spLocks/>
          </p:cNvSpPr>
          <p:nvPr/>
        </p:nvSpPr>
        <p:spPr bwMode="auto">
          <a:xfrm>
            <a:off x="2086199" y="2694537"/>
            <a:ext cx="1339453" cy="18752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dirty="0">
                <a:solidFill>
                  <a:srgbClr val="FFFF66"/>
                </a:solidFill>
                <a:ea typeface="Gill Sans" charset="0"/>
                <a:cs typeface="Gill Sans" charset="0"/>
              </a:rPr>
              <a:t>Secondary mirror</a:t>
            </a:r>
          </a:p>
        </p:txBody>
      </p:sp>
      <p:pic>
        <p:nvPicPr>
          <p:cNvPr id="20496" name="Picture 1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59837" y="1250156"/>
            <a:ext cx="1571625" cy="1544836"/>
          </a:xfrm>
          <a:prstGeom prst="rect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/>
            <a:tailEnd/>
          </a:ln>
        </p:spPr>
      </p:pic>
      <p:sp>
        <p:nvSpPr>
          <p:cNvPr id="20497" name="Rectangle 17"/>
          <p:cNvSpPr>
            <a:spLocks/>
          </p:cNvSpPr>
          <p:nvPr/>
        </p:nvSpPr>
        <p:spPr bwMode="auto">
          <a:xfrm>
            <a:off x="177479" y="4522887"/>
            <a:ext cx="6768703" cy="32146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>
              <a:buSzPct val="46000"/>
              <a:buFontTx/>
              <a:buBlip>
                <a:blip r:embed="rId6"/>
              </a:buBlip>
            </a:pPr>
            <a:r>
              <a:rPr lang="en-US" sz="2200" dirty="0">
                <a:solidFill>
                  <a:schemeClr val="tx1"/>
                </a:solidFill>
                <a:ea typeface="Gill Sans" charset="0"/>
                <a:cs typeface="Gill Sans" charset="0"/>
              </a:rPr>
              <a:t> Mirrors polished at Tinsley Segment cryo-figure:  20 nm</a:t>
            </a:r>
          </a:p>
        </p:txBody>
      </p:sp>
      <p:pic>
        <p:nvPicPr>
          <p:cNvPr id="20498" name="Picture 18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75234" y="4902399"/>
            <a:ext cx="3366492" cy="1768078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sp>
        <p:nvSpPr>
          <p:cNvPr id="20499" name="Rectangle 19"/>
          <p:cNvSpPr>
            <a:spLocks/>
          </p:cNvSpPr>
          <p:nvPr/>
        </p:nvSpPr>
        <p:spPr bwMode="auto">
          <a:xfrm>
            <a:off x="7197328" y="6268645"/>
            <a:ext cx="1134070" cy="18752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dirty="0">
                <a:solidFill>
                  <a:srgbClr val="FFFF66"/>
                </a:solidFill>
                <a:ea typeface="Gill Sans" charset="0"/>
                <a:cs typeface="Gill Sans" charset="0"/>
              </a:rPr>
              <a:t>Gold Coating</a:t>
            </a:r>
          </a:p>
        </p:txBody>
      </p:sp>
      <p:pic>
        <p:nvPicPr>
          <p:cNvPr id="20500" name="Picture 2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94190" y="5053089"/>
            <a:ext cx="1678781" cy="1118443"/>
          </a:xfrm>
          <a:prstGeom prst="rect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  <a:headEnd/>
            <a:tailEnd/>
          </a:ln>
          <a:effectLst>
            <a:outerShdw blurRad="190500" dist="190499" dir="2700000" algn="ctr" rotWithShape="0">
              <a:srgbClr val="000000">
                <a:alpha val="75000"/>
              </a:srgbClr>
            </a:outerShdw>
          </a:effectLst>
        </p:spPr>
      </p:pic>
      <p:sp>
        <p:nvSpPr>
          <p:cNvPr id="20501" name="Rectangle 21"/>
          <p:cNvSpPr>
            <a:spLocks/>
          </p:cNvSpPr>
          <p:nvPr/>
        </p:nvSpPr>
        <p:spPr bwMode="auto">
          <a:xfrm>
            <a:off x="5268520" y="6268645"/>
            <a:ext cx="1732359" cy="18752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dirty="0">
                <a:solidFill>
                  <a:srgbClr val="FFFF66"/>
                </a:solidFill>
                <a:ea typeface="Gill Sans" charset="0"/>
                <a:cs typeface="Gill Sans" charset="0"/>
              </a:rPr>
              <a:t>Actuators &amp; </a:t>
            </a:r>
            <a:r>
              <a:rPr lang="en-US" sz="1300" dirty="0" err="1">
                <a:solidFill>
                  <a:srgbClr val="FFFF66"/>
                </a:solidFill>
                <a:ea typeface="Gill Sans" charset="0"/>
                <a:cs typeface="Gill Sans" charset="0"/>
              </a:rPr>
              <a:t>Strongback</a:t>
            </a:r>
            <a:endParaRPr lang="en-US" sz="1300" dirty="0">
              <a:solidFill>
                <a:srgbClr val="FFFF66"/>
              </a:solidFill>
              <a:ea typeface="Gill Sans" charset="0"/>
              <a:cs typeface="Gill Sans" charset="0"/>
            </a:endParaRPr>
          </a:p>
        </p:txBody>
      </p:sp>
      <p:pic>
        <p:nvPicPr>
          <p:cNvPr id="20502" name="Picture 2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79710" y="5020717"/>
            <a:ext cx="1660922" cy="1238994"/>
          </a:xfrm>
          <a:prstGeom prst="rect">
            <a:avLst/>
          </a:prstGeom>
          <a:noFill/>
          <a:ln w="19050" cap="flat">
            <a:solidFill>
              <a:srgbClr val="FFFF00"/>
            </a:solidFill>
            <a:prstDash val="solid"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Flight Mirror Cryogenic Testing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4" y="1026915"/>
            <a:ext cx="8210848" cy="5464969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First Flight Mirrors Complete</a:t>
            </a:r>
          </a:p>
        </p:txBody>
      </p:sp>
      <p:sp>
        <p:nvSpPr>
          <p:cNvPr id="21506" name="AutoShape 2"/>
          <p:cNvSpPr>
            <a:spLocks/>
          </p:cNvSpPr>
          <p:nvPr/>
        </p:nvSpPr>
        <p:spPr bwMode="auto">
          <a:xfrm>
            <a:off x="1049238" y="1009056"/>
            <a:ext cx="6866930" cy="2705695"/>
          </a:xfrm>
          <a:prstGeom prst="roundRect">
            <a:avLst>
              <a:gd name="adj" fmla="val 4949"/>
            </a:avLst>
          </a:prstGeom>
          <a:solidFill>
            <a:schemeClr val="accent1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7" name="Rectangle 3"/>
          <p:cNvSpPr>
            <a:spLocks/>
          </p:cNvSpPr>
          <p:nvPr/>
        </p:nvSpPr>
        <p:spPr bwMode="auto">
          <a:xfrm>
            <a:off x="4398988" y="1446609"/>
            <a:ext cx="2697881" cy="2143125"/>
          </a:xfrm>
          <a:prstGeom prst="rect">
            <a:avLst/>
          </a:prstGeom>
          <a:solidFill>
            <a:srgbClr val="000000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/>
          <a:srcRect l="28418" t="6119" r="4396" b="1018"/>
          <a:stretch>
            <a:fillRect/>
          </a:stretch>
        </p:blipFill>
        <p:spPr bwMode="auto">
          <a:xfrm>
            <a:off x="4398988" y="1446609"/>
            <a:ext cx="2697881" cy="2143125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</p:pic>
      <p:sp>
        <p:nvSpPr>
          <p:cNvPr id="21509" name="Rectangle 5"/>
          <p:cNvSpPr>
            <a:spLocks/>
          </p:cNvSpPr>
          <p:nvPr/>
        </p:nvSpPr>
        <p:spPr bwMode="auto">
          <a:xfrm>
            <a:off x="1369592" y="1427634"/>
            <a:ext cx="2704579" cy="2148706"/>
          </a:xfrm>
          <a:prstGeom prst="rect">
            <a:avLst/>
          </a:prstGeom>
          <a:solidFill>
            <a:srgbClr val="000000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/>
          <a:srcRect l="28418" t="6119" r="4396" b="1018"/>
          <a:stretch>
            <a:fillRect/>
          </a:stretch>
        </p:blipFill>
        <p:spPr bwMode="auto">
          <a:xfrm>
            <a:off x="1369592" y="1427634"/>
            <a:ext cx="2704579" cy="2148706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</p:pic>
      <p:sp>
        <p:nvSpPr>
          <p:cNvPr id="21511" name="Rectangle 7"/>
          <p:cNvSpPr>
            <a:spLocks/>
          </p:cNvSpPr>
          <p:nvPr/>
        </p:nvSpPr>
        <p:spPr bwMode="auto">
          <a:xfrm>
            <a:off x="1348388" y="1132954"/>
            <a:ext cx="2765971" cy="263426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/>
            <a:r>
              <a:rPr lang="en-US" sz="1000" b="1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Mid Frequency: RMS 12.1nm, P-V 56nm</a:t>
            </a:r>
          </a:p>
        </p:txBody>
      </p:sp>
      <p:sp>
        <p:nvSpPr>
          <p:cNvPr id="21512" name="Rectangle 8"/>
          <p:cNvSpPr>
            <a:spLocks/>
          </p:cNvSpPr>
          <p:nvPr/>
        </p:nvSpPr>
        <p:spPr bwMode="auto">
          <a:xfrm>
            <a:off x="4366623" y="1137419"/>
            <a:ext cx="3508251" cy="263426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/>
            <a:r>
              <a:rPr lang="en-US" sz="1000" b="1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High Frequency: RMS 5.4nm, P-V 121nm</a:t>
            </a:r>
          </a:p>
        </p:txBody>
      </p:sp>
      <p:sp>
        <p:nvSpPr>
          <p:cNvPr id="21513" name="Rectangle 9"/>
          <p:cNvSpPr>
            <a:spLocks/>
          </p:cNvSpPr>
          <p:nvPr/>
        </p:nvSpPr>
        <p:spPr bwMode="auto">
          <a:xfrm>
            <a:off x="7226355" y="2147591"/>
            <a:ext cx="690935" cy="419695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/>
            <a:r>
              <a:rPr lang="en-US" sz="17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EDU</a:t>
            </a:r>
          </a:p>
        </p:txBody>
      </p:sp>
      <p:sp>
        <p:nvSpPr>
          <p:cNvPr id="21514" name="AutoShape 10"/>
          <p:cNvSpPr>
            <a:spLocks/>
          </p:cNvSpPr>
          <p:nvPr/>
        </p:nvSpPr>
        <p:spPr bwMode="auto">
          <a:xfrm>
            <a:off x="1035844" y="3911203"/>
            <a:ext cx="6866930" cy="2705695"/>
          </a:xfrm>
          <a:prstGeom prst="roundRect">
            <a:avLst>
              <a:gd name="adj" fmla="val 4949"/>
            </a:avLst>
          </a:prstGeom>
          <a:solidFill>
            <a:schemeClr val="accent1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4"/>
          <a:srcRect l="14545" t="7059" b="3528"/>
          <a:stretch>
            <a:fillRect/>
          </a:stretch>
        </p:blipFill>
        <p:spPr bwMode="auto">
          <a:xfrm>
            <a:off x="1329408" y="4366617"/>
            <a:ext cx="2691184" cy="2188890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</p:pic>
      <p:sp>
        <p:nvSpPr>
          <p:cNvPr id="21516" name="Rectangle 12"/>
          <p:cNvSpPr>
            <a:spLocks/>
          </p:cNvSpPr>
          <p:nvPr/>
        </p:nvSpPr>
        <p:spPr bwMode="auto">
          <a:xfrm>
            <a:off x="1240111" y="4036219"/>
            <a:ext cx="4126631" cy="27124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/>
            <a:r>
              <a:rPr lang="en-US" sz="1000" b="1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Mid Frequency: RMS 8.2nm, P-V 49nm</a:t>
            </a:r>
          </a:p>
        </p:txBody>
      </p:sp>
      <p:sp>
        <p:nvSpPr>
          <p:cNvPr id="21517" name="Rectangle 13"/>
          <p:cNvSpPr>
            <a:spLocks/>
          </p:cNvSpPr>
          <p:nvPr/>
        </p:nvSpPr>
        <p:spPr bwMode="auto">
          <a:xfrm>
            <a:off x="4384477" y="4065245"/>
            <a:ext cx="3597548" cy="272355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/>
            <a:r>
              <a:rPr lang="en-US" sz="1000" b="1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High Frequency: RMS 3.2nm, P-V 153nm</a:t>
            </a:r>
          </a:p>
        </p:txBody>
      </p:sp>
      <p:pic>
        <p:nvPicPr>
          <p:cNvPr id="21518" name="Picture 14"/>
          <p:cNvPicPr>
            <a:picLocks noChangeAspect="1" noChangeArrowheads="1"/>
          </p:cNvPicPr>
          <p:nvPr/>
        </p:nvPicPr>
        <p:blipFill>
          <a:blip r:embed="rId5"/>
          <a:srcRect l="14545" t="8234" b="2353"/>
          <a:stretch>
            <a:fillRect/>
          </a:stretch>
        </p:blipFill>
        <p:spPr bwMode="auto">
          <a:xfrm>
            <a:off x="4429130" y="4373315"/>
            <a:ext cx="2694533" cy="2191122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</p:pic>
      <p:sp>
        <p:nvSpPr>
          <p:cNvPr id="21519" name="Rectangle 15"/>
          <p:cNvSpPr>
            <a:spLocks/>
          </p:cNvSpPr>
          <p:nvPr/>
        </p:nvSpPr>
        <p:spPr bwMode="auto">
          <a:xfrm>
            <a:off x="7340209" y="5048623"/>
            <a:ext cx="462111" cy="431973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/>
            <a:r>
              <a:rPr lang="en-US" sz="1700" b="1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A4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Secondary Mirror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4344" y="1160864"/>
            <a:ext cx="8295680" cy="5697141"/>
          </a:xfrm>
          <a:ln/>
        </p:spPr>
        <p:txBody>
          <a:bodyPr/>
          <a:lstStyle/>
          <a:p>
            <a:pPr marL="624896">
              <a:buBlip>
                <a:blip r:embed="rId2"/>
              </a:buBlip>
            </a:pPr>
            <a:r>
              <a:rPr lang="en-US" dirty="0"/>
              <a:t>SM flight spare meets requirements</a:t>
            </a:r>
          </a:p>
        </p:txBody>
      </p:sp>
      <p:pic>
        <p:nvPicPr>
          <p:cNvPr id="25603" name="Picture 3"/>
          <p:cNvPicPr>
            <a:picLocks noChangeArrowheads="1"/>
          </p:cNvPicPr>
          <p:nvPr/>
        </p:nvPicPr>
        <p:blipFill>
          <a:blip r:embed="rId3"/>
          <a:srcRect l="25374" b="131"/>
          <a:stretch>
            <a:fillRect/>
          </a:stretch>
        </p:blipFill>
        <p:spPr bwMode="auto">
          <a:xfrm>
            <a:off x="6456164" y="1701106"/>
            <a:ext cx="2250281" cy="2186658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64406" y="1577212"/>
            <a:ext cx="2884289" cy="2421061"/>
            <a:chOff x="0" y="0"/>
            <a:chExt cx="2584" cy="2169"/>
          </a:xfrm>
        </p:grpSpPr>
        <p:sp>
          <p:nvSpPr>
            <p:cNvPr id="25605" name="AutoShape 5"/>
            <p:cNvSpPr>
              <a:spLocks/>
            </p:cNvSpPr>
            <p:nvPr/>
          </p:nvSpPr>
          <p:spPr bwMode="auto">
            <a:xfrm>
              <a:off x="0" y="0"/>
              <a:ext cx="2584" cy="2064"/>
            </a:xfrm>
            <a:prstGeom prst="roundRect">
              <a:avLst>
                <a:gd name="adj" fmla="val 5810"/>
              </a:avLst>
            </a:prstGeom>
            <a:solidFill>
              <a:schemeClr val="accent1"/>
            </a:solidFill>
            <a:ln w="25400" cap="flat">
              <a:noFill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5606" name="Picture 6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" y="80"/>
              <a:ext cx="2474" cy="1873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  <p:sp>
          <p:nvSpPr>
            <p:cNvPr id="25607" name="Rectangle 7"/>
            <p:cNvSpPr>
              <a:spLocks/>
            </p:cNvSpPr>
            <p:nvPr/>
          </p:nvSpPr>
          <p:spPr bwMode="auto">
            <a:xfrm>
              <a:off x="416" y="0"/>
              <a:ext cx="752" cy="160"/>
            </a:xfrm>
            <a:prstGeom prst="rect">
              <a:avLst/>
            </a:prstGeom>
            <a:noFill/>
            <a:ln w="9525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>
              <a:prstTxWarp prst="textNoShape">
                <a:avLst/>
              </a:prstTxWarp>
            </a:bodyPr>
            <a:lstStyle/>
            <a:p>
              <a:pPr algn="l"/>
              <a:r>
                <a:rPr lang="en-US" sz="800" b="1" dirty="0">
                  <a:solidFill>
                    <a:srgbClr val="0000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22K SMA SFE</a:t>
              </a:r>
            </a:p>
          </p:txBody>
        </p:sp>
        <p:sp>
          <p:nvSpPr>
            <p:cNvPr id="25608" name="Rectangle 8"/>
            <p:cNvSpPr>
              <a:spLocks/>
            </p:cNvSpPr>
            <p:nvPr/>
          </p:nvSpPr>
          <p:spPr bwMode="auto">
            <a:xfrm>
              <a:off x="138" y="1897"/>
              <a:ext cx="1768" cy="272"/>
            </a:xfrm>
            <a:prstGeom prst="rect">
              <a:avLst/>
            </a:prstGeom>
            <a:noFill/>
            <a:ln w="9525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>
              <a:prstTxWarp prst="textNoShape">
                <a:avLst/>
              </a:prstTxWarp>
            </a:bodyPr>
            <a:lstStyle/>
            <a:p>
              <a:pPr algn="l"/>
              <a:r>
                <a:rPr lang="en-US" sz="800" dirty="0">
                  <a:solidFill>
                    <a:srgbClr val="000000"/>
                  </a:solidFill>
                  <a:latin typeface="Arial" charset="0"/>
                  <a:ea typeface="Arial" charset="0"/>
                  <a:cs typeface="Arial" charset="0"/>
                  <a:sym typeface="Arial" charset="0"/>
                </a:rPr>
                <a:t>SMA 22K ROC = 1778.83mm</a:t>
              </a:r>
            </a:p>
            <a:p>
              <a:pPr algn="l"/>
              <a:r>
                <a:rPr lang="en-US" sz="800" dirty="0">
                  <a:solidFill>
                    <a:srgbClr val="000000"/>
                  </a:solidFill>
                  <a:latin typeface="Arial" charset="0"/>
                  <a:ea typeface="Arial" charset="0"/>
                  <a:cs typeface="Arial" charset="0"/>
                  <a:sym typeface="Arial" charset="0"/>
                </a:rPr>
                <a:t>SMA 22K Conic Constant = -1.65998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982266" y="4205883"/>
            <a:ext cx="2878708" cy="2223492"/>
            <a:chOff x="0" y="0"/>
            <a:chExt cx="2579" cy="1992"/>
          </a:xfrm>
        </p:grpSpPr>
        <p:sp>
          <p:nvSpPr>
            <p:cNvPr id="25610" name="AutoShape 10"/>
            <p:cNvSpPr>
              <a:spLocks/>
            </p:cNvSpPr>
            <p:nvPr/>
          </p:nvSpPr>
          <p:spPr bwMode="auto">
            <a:xfrm>
              <a:off x="0" y="0"/>
              <a:ext cx="2579" cy="1992"/>
            </a:xfrm>
            <a:prstGeom prst="roundRect">
              <a:avLst>
                <a:gd name="adj" fmla="val 6019"/>
              </a:avLst>
            </a:prstGeom>
            <a:solidFill>
              <a:schemeClr val="accent1"/>
            </a:solidFill>
            <a:ln w="25400" cap="flat">
              <a:noFill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5611" name="Picture 11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5" y="71"/>
              <a:ext cx="2438" cy="1896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  <p:sp>
          <p:nvSpPr>
            <p:cNvPr id="25612" name="Rectangle 12"/>
            <p:cNvSpPr>
              <a:spLocks/>
            </p:cNvSpPr>
            <p:nvPr/>
          </p:nvSpPr>
          <p:spPr bwMode="auto">
            <a:xfrm>
              <a:off x="64" y="74"/>
              <a:ext cx="2168" cy="160"/>
            </a:xfrm>
            <a:prstGeom prst="rect">
              <a:avLst/>
            </a:prstGeom>
            <a:noFill/>
            <a:ln w="9525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>
              <a:prstTxWarp prst="textNoShape">
                <a:avLst/>
              </a:prstTxWarp>
            </a:bodyPr>
            <a:lstStyle/>
            <a:p>
              <a:pPr algn="l"/>
              <a:r>
                <a:rPr lang="en-US" sz="800" b="1" dirty="0">
                  <a:solidFill>
                    <a:srgbClr val="0000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22K SMA SFE Cycle-Cycle Stability</a:t>
              </a:r>
            </a:p>
          </p:txBody>
        </p:sp>
      </p:grpSp>
      <p:pic>
        <p:nvPicPr>
          <p:cNvPr id="25613" name="Picture 13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24984" y="4324201"/>
            <a:ext cx="2872010" cy="1946672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25614" name="Picture 14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68589" y="1687716"/>
            <a:ext cx="2160984" cy="2214563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JWST Telescope Aft Optics</a:t>
            </a:r>
          </a:p>
        </p:txBody>
      </p:sp>
      <p:pic>
        <p:nvPicPr>
          <p:cNvPr id="26626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8352" y="2893219"/>
            <a:ext cx="5143500" cy="366117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/>
          </p:cNvSpPr>
          <p:nvPr/>
        </p:nvSpPr>
        <p:spPr bwMode="auto">
          <a:xfrm>
            <a:off x="6322220" y="2986981"/>
            <a:ext cx="2616398" cy="110728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marL="133906" indent="-133906" algn="l">
              <a:buSzPct val="100000"/>
              <a:buFont typeface="Helvetica" charset="0"/>
              <a:buChar char="•"/>
            </a:pPr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Aft optics and Aft optics bench complete</a:t>
            </a:r>
          </a:p>
          <a:p>
            <a:pPr marL="133906" indent="-133906" algn="l">
              <a:buSzPct val="100000"/>
              <a:buFont typeface="Helvetica" charset="0"/>
              <a:buChar char="•"/>
            </a:pPr>
            <a:endParaRPr lang="en-US" sz="1700" b="1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marL="133906" indent="-133906" algn="l"/>
            <a:endParaRPr lang="en-US" sz="1700" b="1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3" y="1160859"/>
            <a:ext cx="3157761" cy="1544836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65156" y="1089422"/>
            <a:ext cx="1876351" cy="1544836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6630" name="Line 6"/>
          <p:cNvSpPr>
            <a:spLocks noChangeShapeType="1"/>
          </p:cNvSpPr>
          <p:nvPr/>
        </p:nvSpPr>
        <p:spPr bwMode="auto">
          <a:xfrm rot="10800000">
            <a:off x="6179344" y="1416472"/>
            <a:ext cx="1750219" cy="266774"/>
          </a:xfrm>
          <a:prstGeom prst="line">
            <a:avLst/>
          </a:prstGeom>
          <a:noFill/>
          <a:ln w="50800" cap="flat">
            <a:solidFill>
              <a:srgbClr val="00FF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 flipH="1">
            <a:off x="6223992" y="2058293"/>
            <a:ext cx="1723430" cy="593824"/>
          </a:xfrm>
          <a:prstGeom prst="line">
            <a:avLst/>
          </a:prstGeom>
          <a:noFill/>
          <a:ln w="50800" cap="flat">
            <a:solidFill>
              <a:srgbClr val="00FF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2" name="Oval 8"/>
          <p:cNvSpPr>
            <a:spLocks/>
          </p:cNvSpPr>
          <p:nvPr/>
        </p:nvSpPr>
        <p:spPr bwMode="auto">
          <a:xfrm flipH="1">
            <a:off x="7795619" y="1678781"/>
            <a:ext cx="375047" cy="375047"/>
          </a:xfrm>
          <a:prstGeom prst="ellipse">
            <a:avLst/>
          </a:prstGeom>
          <a:noFill/>
          <a:ln w="50800" cap="flat">
            <a:solidFill>
              <a:srgbClr val="00FF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JWST Telescope Optics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1160859"/>
            <a:ext cx="3157761" cy="1544836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8" y="3897809"/>
            <a:ext cx="2589609" cy="1983507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7652" name="Rectangle 4"/>
          <p:cNvSpPr>
            <a:spLocks/>
          </p:cNvSpPr>
          <p:nvPr/>
        </p:nvSpPr>
        <p:spPr bwMode="auto">
          <a:xfrm>
            <a:off x="6197208" y="3436605"/>
            <a:ext cx="1534681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 Tertiary Mirror</a:t>
            </a:r>
          </a:p>
        </p:txBody>
      </p:sp>
      <p:sp>
        <p:nvSpPr>
          <p:cNvPr id="27653" name="Rectangle 5"/>
          <p:cNvSpPr>
            <a:spLocks/>
          </p:cNvSpPr>
          <p:nvPr/>
        </p:nvSpPr>
        <p:spPr bwMode="auto">
          <a:xfrm>
            <a:off x="6438307" y="5877551"/>
            <a:ext cx="1401670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58 nm RMS</a:t>
            </a:r>
          </a:p>
          <a:p>
            <a:pPr algn="l"/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(-Tilt, -Power)</a:t>
            </a:r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6" y="2988102"/>
            <a:ext cx="5027414" cy="341560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7655" name="Oval 7"/>
          <p:cNvSpPr>
            <a:spLocks/>
          </p:cNvSpPr>
          <p:nvPr/>
        </p:nvSpPr>
        <p:spPr bwMode="auto">
          <a:xfrm>
            <a:off x="5768578" y="1500187"/>
            <a:ext cx="508992" cy="830461"/>
          </a:xfrm>
          <a:prstGeom prst="ellipse">
            <a:avLst/>
          </a:prstGeom>
          <a:noFill/>
          <a:ln w="508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JWST Telescope Optics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1160859"/>
            <a:ext cx="3157761" cy="1544836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650" y="4800825"/>
            <a:ext cx="2946797" cy="175914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/>
          <a:srcRect l="4210" t="7211" r="5789" b="7692"/>
          <a:stretch>
            <a:fillRect/>
          </a:stretch>
        </p:blipFill>
        <p:spPr bwMode="auto">
          <a:xfrm>
            <a:off x="5277450" y="3679032"/>
            <a:ext cx="2001367" cy="207168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8677" name="Rectangle 5"/>
          <p:cNvSpPr>
            <a:spLocks/>
          </p:cNvSpPr>
          <p:nvPr/>
        </p:nvSpPr>
        <p:spPr bwMode="auto">
          <a:xfrm>
            <a:off x="5009556" y="3266941"/>
            <a:ext cx="2131969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 Fine Steering Mirror</a:t>
            </a:r>
          </a:p>
        </p:txBody>
      </p:sp>
      <p:sp>
        <p:nvSpPr>
          <p:cNvPr id="28678" name="Rectangle 6"/>
          <p:cNvSpPr>
            <a:spLocks/>
          </p:cNvSpPr>
          <p:nvPr/>
        </p:nvSpPr>
        <p:spPr bwMode="auto">
          <a:xfrm>
            <a:off x="5563195" y="6035144"/>
            <a:ext cx="1235665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2.3 nm RMS</a:t>
            </a:r>
          </a:p>
        </p:txBody>
      </p:sp>
      <p:pic>
        <p:nvPicPr>
          <p:cNvPr id="28679" name="Picture 7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094" y="2549426"/>
            <a:ext cx="3000375" cy="2089547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8680" name="Oval 8"/>
          <p:cNvSpPr>
            <a:spLocks/>
          </p:cNvSpPr>
          <p:nvPr/>
        </p:nvSpPr>
        <p:spPr bwMode="auto">
          <a:xfrm>
            <a:off x="3089677" y="1893094"/>
            <a:ext cx="500063" cy="464344"/>
          </a:xfrm>
          <a:prstGeom prst="ellipse">
            <a:avLst/>
          </a:prstGeom>
          <a:noFill/>
          <a:ln w="508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Predicted Image Quality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2832" b="1021"/>
          <a:stretch>
            <a:fillRect/>
          </a:stretch>
        </p:blipFill>
        <p:spPr bwMode="auto">
          <a:xfrm>
            <a:off x="1070447" y="983382"/>
            <a:ext cx="2567285" cy="2731368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8697" y="976685"/>
            <a:ext cx="2620863" cy="2741414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sp>
        <p:nvSpPr>
          <p:cNvPr id="29700" name="Rectangle 4"/>
          <p:cNvSpPr>
            <a:spLocks/>
          </p:cNvSpPr>
          <p:nvPr/>
        </p:nvSpPr>
        <p:spPr bwMode="auto">
          <a:xfrm>
            <a:off x="312539" y="1290345"/>
            <a:ext cx="2652117" cy="26789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Log scale</a:t>
            </a:r>
          </a:p>
        </p:txBody>
      </p:sp>
      <p:sp>
        <p:nvSpPr>
          <p:cNvPr id="29701" name="Rectangle 5"/>
          <p:cNvSpPr>
            <a:spLocks/>
          </p:cNvSpPr>
          <p:nvPr/>
        </p:nvSpPr>
        <p:spPr bwMode="auto">
          <a:xfrm>
            <a:off x="3991570" y="1290345"/>
            <a:ext cx="2652117" cy="26789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Linear scale</a:t>
            </a:r>
          </a:p>
        </p:txBody>
      </p:sp>
      <p:sp>
        <p:nvSpPr>
          <p:cNvPr id="29702" name="Rectangle 6"/>
          <p:cNvSpPr>
            <a:spLocks/>
          </p:cNvSpPr>
          <p:nvPr/>
        </p:nvSpPr>
        <p:spPr bwMode="auto">
          <a:xfrm>
            <a:off x="1187649" y="7456289"/>
            <a:ext cx="2652117" cy="3303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Log scale: 2.0” x 2.0”</a:t>
            </a:r>
          </a:p>
        </p:txBody>
      </p:sp>
      <p:sp>
        <p:nvSpPr>
          <p:cNvPr id="29703" name="Rectangle 7"/>
          <p:cNvSpPr>
            <a:spLocks/>
          </p:cNvSpPr>
          <p:nvPr/>
        </p:nvSpPr>
        <p:spPr bwMode="auto">
          <a:xfrm>
            <a:off x="4232673" y="7456289"/>
            <a:ext cx="2652117" cy="3303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Linear scale: 2.0” x 2.0”</a:t>
            </a:r>
          </a:p>
        </p:txBody>
      </p:sp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4"/>
          <a:srcRect l="3233"/>
          <a:stretch>
            <a:fillRect/>
          </a:stretch>
        </p:blipFill>
        <p:spPr bwMode="auto">
          <a:xfrm>
            <a:off x="4616648" y="3945806"/>
            <a:ext cx="2546078" cy="2733600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29705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3337" y="3933527"/>
            <a:ext cx="2619747" cy="2741414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sp>
        <p:nvSpPr>
          <p:cNvPr id="29706" name="Rectangle 10"/>
          <p:cNvSpPr>
            <a:spLocks/>
          </p:cNvSpPr>
          <p:nvPr/>
        </p:nvSpPr>
        <p:spPr bwMode="auto">
          <a:xfrm>
            <a:off x="7233048" y="1268016"/>
            <a:ext cx="2652117" cy="8483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2 </a:t>
            </a:r>
            <a:r>
              <a:rPr lang="en-US" sz="1700" b="1" dirty="0" err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μm</a:t>
            </a:r>
            <a:endParaRPr lang="en-US" sz="1700" b="1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algn="l"/>
            <a:endParaRPr lang="en-US" sz="1700" b="1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algn="l"/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2.0” x 2.0”</a:t>
            </a:r>
          </a:p>
        </p:txBody>
      </p:sp>
      <p:sp>
        <p:nvSpPr>
          <p:cNvPr id="29707" name="Rectangle 11"/>
          <p:cNvSpPr>
            <a:spLocks/>
          </p:cNvSpPr>
          <p:nvPr/>
        </p:nvSpPr>
        <p:spPr bwMode="auto">
          <a:xfrm>
            <a:off x="7233048" y="4268391"/>
            <a:ext cx="2652117" cy="8483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1 </a:t>
            </a:r>
            <a:r>
              <a:rPr lang="en-US" sz="1700" b="1" dirty="0" err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μm</a:t>
            </a:r>
            <a:endParaRPr lang="en-US" sz="1700" b="1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algn="l"/>
            <a:endParaRPr lang="en-US" sz="1700" b="1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algn="l"/>
            <a:r>
              <a:rPr lang="en-US" sz="17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2.0” x 2.0”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Mather Venice 2010</a:t>
            </a:r>
            <a:endParaRPr lang="en-US" dirty="0"/>
          </a:p>
        </p:txBody>
      </p:sp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>
          <a:xfrm>
            <a:off x="868363" y="0"/>
            <a:ext cx="8275637" cy="733425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latin typeface="+mn-lt"/>
                <a:ea typeface="+mj-ea"/>
                <a:cs typeface="+mj-cs"/>
              </a:rPr>
              <a:t>The NIRCam instrument will image large portions of the sky identifying primeval galaxy targets for the other instruments </a:t>
            </a:r>
          </a:p>
        </p:txBody>
      </p:sp>
      <p:sp>
        <p:nvSpPr>
          <p:cNvPr id="61338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0025" y="4014788"/>
            <a:ext cx="8686800" cy="2670175"/>
          </a:xfrm>
          <a:noFill/>
        </p:spPr>
        <p:txBody>
          <a:bodyPr>
            <a:spAutoFit/>
          </a:bodyPr>
          <a:lstStyle/>
          <a:p>
            <a:r>
              <a:rPr lang="en-US" sz="1800" b="0">
                <a:latin typeface="Arial" pitchFamily="-105" charset="0"/>
                <a:ea typeface="Arial" pitchFamily="-105" charset="0"/>
                <a:cs typeface="Arial" pitchFamily="-105" charset="0"/>
              </a:rPr>
              <a:t>Developed by the University of Arizona with Lockheed Martin ATC</a:t>
            </a:r>
          </a:p>
          <a:p>
            <a:pPr lvl="1"/>
            <a:r>
              <a:rPr lang="en-US" sz="1600">
                <a:latin typeface="Arial" pitchFamily="-105" charset="0"/>
                <a:ea typeface="Arial" pitchFamily="-105" charset="0"/>
                <a:cs typeface="Arial" pitchFamily="-105" charset="0"/>
              </a:rPr>
              <a:t>Operating wavelength: 0.6 – 5.0 microns</a:t>
            </a:r>
          </a:p>
          <a:p>
            <a:pPr lvl="1"/>
            <a:r>
              <a:rPr lang="en-US" sz="1600">
                <a:latin typeface="Arial" pitchFamily="-105" charset="0"/>
                <a:ea typeface="Arial" pitchFamily="-105" charset="0"/>
                <a:cs typeface="Arial" pitchFamily="-105" charset="0"/>
              </a:rPr>
              <a:t>Spectral resolution: 4, 10, 100</a:t>
            </a:r>
          </a:p>
          <a:p>
            <a:pPr lvl="1"/>
            <a:r>
              <a:rPr lang="en-US" sz="1600">
                <a:latin typeface="Arial" pitchFamily="-105" charset="0"/>
                <a:ea typeface="Arial" pitchFamily="-105" charset="0"/>
                <a:cs typeface="Arial" pitchFamily="-105" charset="0"/>
              </a:rPr>
              <a:t>Field of view: 2.2 x 4.4 arc minutes</a:t>
            </a:r>
          </a:p>
          <a:p>
            <a:pPr lvl="1"/>
            <a:r>
              <a:rPr lang="en-US" sz="1600">
                <a:latin typeface="Arial" pitchFamily="-105" charset="0"/>
                <a:ea typeface="Arial" pitchFamily="-105" charset="0"/>
                <a:cs typeface="Arial" pitchFamily="-105" charset="0"/>
              </a:rPr>
              <a:t>Angular resolution (1 pixel): 32 mas &lt; 2.3 microns, 65 mas &gt; 2.4 microns</a:t>
            </a:r>
          </a:p>
          <a:p>
            <a:pPr lvl="1"/>
            <a:r>
              <a:rPr lang="en-US" sz="1600">
                <a:latin typeface="Arial" pitchFamily="-105" charset="0"/>
                <a:ea typeface="Arial" pitchFamily="-105" charset="0"/>
                <a:cs typeface="Arial" pitchFamily="-105" charset="0"/>
              </a:rPr>
              <a:t>Detector type: HgCdTe, 2048 x 2048 pixel format, 10 detectors, 40 K passive cooling</a:t>
            </a:r>
          </a:p>
          <a:p>
            <a:pPr lvl="1"/>
            <a:r>
              <a:rPr lang="en-US" sz="1600">
                <a:latin typeface="Arial" pitchFamily="-105" charset="0"/>
                <a:ea typeface="Arial" pitchFamily="-105" charset="0"/>
                <a:cs typeface="Arial" pitchFamily="-105" charset="0"/>
              </a:rPr>
              <a:t>Refractive optics, Beryllium structure</a:t>
            </a:r>
          </a:p>
          <a:p>
            <a:pPr lvl="1"/>
            <a:r>
              <a:rPr lang="en-US" sz="1600">
                <a:latin typeface="Arial" pitchFamily="-105" charset="0"/>
                <a:ea typeface="Arial" pitchFamily="-105" charset="0"/>
                <a:cs typeface="Arial" pitchFamily="-105" charset="0"/>
              </a:rPr>
              <a:t>Simple coronagraph with choice of Lyot masks in wheel</a:t>
            </a:r>
          </a:p>
          <a:p>
            <a:r>
              <a:rPr lang="en-US" sz="1800" b="0">
                <a:latin typeface="Arial" pitchFamily="-105" charset="0"/>
                <a:ea typeface="Arial" pitchFamily="-105" charset="0"/>
                <a:cs typeface="Arial" pitchFamily="-105" charset="0"/>
              </a:rPr>
              <a:t>Supports OTE wavefront sensing</a:t>
            </a:r>
          </a:p>
        </p:txBody>
      </p:sp>
      <p:pic>
        <p:nvPicPr>
          <p:cNvPr id="61338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3" y="969963"/>
            <a:ext cx="3303587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3384" name="Picture 40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787900" y="1111250"/>
            <a:ext cx="4052888" cy="2611438"/>
          </a:xfr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87B2FF-89FF-904D-A35F-9558FC839F7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26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97850" y="187325"/>
            <a:ext cx="546100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1542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88" y="187325"/>
            <a:ext cx="661987" cy="54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615428" name="Group 7"/>
          <p:cNvGrpSpPr>
            <a:grpSpLocks/>
          </p:cNvGrpSpPr>
          <p:nvPr/>
        </p:nvGrpSpPr>
        <p:grpSpPr bwMode="auto">
          <a:xfrm>
            <a:off x="952500" y="1116013"/>
            <a:ext cx="2849563" cy="301625"/>
            <a:chOff x="0" y="0"/>
            <a:chExt cx="2552" cy="270"/>
          </a:xfrm>
        </p:grpSpPr>
        <p:sp>
          <p:nvSpPr>
            <p:cNvPr id="615570" name="Rectangle 8"/>
            <p:cNvSpPr>
              <a:spLocks/>
            </p:cNvSpPr>
            <p:nvPr/>
          </p:nvSpPr>
          <p:spPr bwMode="auto">
            <a:xfrm>
              <a:off x="0" y="0"/>
              <a:ext cx="2546" cy="27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71" name="Rectangle 9"/>
            <p:cNvSpPr>
              <a:spLocks/>
            </p:cNvSpPr>
            <p:nvPr/>
          </p:nvSpPr>
          <p:spPr bwMode="auto">
            <a:xfrm>
              <a:off x="0" y="63"/>
              <a:ext cx="2552" cy="1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1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OTE Deployment / First Light (Image Mosaic</a:t>
              </a:r>
              <a:r>
                <a:rPr lang="en-US" sz="1100">
                  <a:solidFill>
                    <a:schemeClr val="tx1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)</a:t>
              </a:r>
            </a:p>
          </p:txBody>
        </p:sp>
      </p:grpSp>
      <p:sp>
        <p:nvSpPr>
          <p:cNvPr id="615429" name="AutoShape 10"/>
          <p:cNvSpPr>
            <a:spLocks/>
          </p:cNvSpPr>
          <p:nvPr/>
        </p:nvSpPr>
        <p:spPr bwMode="auto">
          <a:xfrm flipH="1">
            <a:off x="2609850" y="1428750"/>
            <a:ext cx="873125" cy="374650"/>
          </a:xfrm>
          <a:custGeom>
            <a:avLst/>
            <a:gdLst>
              <a:gd name="T0" fmla="*/ 2147483647 w 21600"/>
              <a:gd name="T1" fmla="*/ 2147483647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21600" y="0"/>
                </a:moveTo>
                <a:cubicBezTo>
                  <a:pt x="21600" y="0"/>
                  <a:pt x="11677" y="9677"/>
                  <a:pt x="1922" y="19616"/>
                </a:cubicBezTo>
                <a:lnTo>
                  <a:pt x="1922" y="19617"/>
                </a:lnTo>
                <a:lnTo>
                  <a:pt x="0" y="21600"/>
                </a:lnTo>
              </a:path>
            </a:pathLst>
          </a:custGeom>
          <a:noFill/>
          <a:ln w="38100">
            <a:solidFill>
              <a:srgbClr val="00FFFF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30" name="AutoShape 11"/>
          <p:cNvSpPr>
            <a:spLocks/>
          </p:cNvSpPr>
          <p:nvPr/>
        </p:nvSpPr>
        <p:spPr bwMode="auto">
          <a:xfrm rot="-3060000">
            <a:off x="3987006" y="3082132"/>
            <a:ext cx="2003425" cy="376238"/>
          </a:xfrm>
          <a:custGeom>
            <a:avLst/>
            <a:gdLst>
              <a:gd name="T0" fmla="*/ 2147483647 w 21600"/>
              <a:gd name="T1" fmla="*/ 2147483647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0" y="0"/>
                </a:moveTo>
                <a:cubicBezTo>
                  <a:pt x="0" y="0"/>
                  <a:pt x="10439" y="10203"/>
                  <a:pt x="20700" y="20682"/>
                </a:cubicBez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FFFF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31" name="Line 12"/>
          <p:cNvSpPr>
            <a:spLocks noChangeShapeType="1"/>
          </p:cNvSpPr>
          <p:nvPr/>
        </p:nvSpPr>
        <p:spPr bwMode="auto">
          <a:xfrm rot="10800000" flipH="1">
            <a:off x="4043363" y="2595563"/>
            <a:ext cx="671512" cy="733425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432" name="Picture 1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9925" y="4530725"/>
            <a:ext cx="857250" cy="7747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15433" name="Rectangle 14"/>
          <p:cNvSpPr>
            <a:spLocks/>
          </p:cNvSpPr>
          <p:nvPr/>
        </p:nvSpPr>
        <p:spPr bwMode="auto">
          <a:xfrm>
            <a:off x="5751513" y="5348288"/>
            <a:ext cx="857250" cy="266700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lIns="26788" tIns="26788" rIns="59212" bIns="26788">
            <a:prstTxWarp prst="textNoShape">
              <a:avLst/>
            </a:prstTxWarp>
          </a:bodyPr>
          <a:lstStyle/>
          <a:p>
            <a:r>
              <a:rPr lang="en-US" sz="800" b="1">
                <a:solidFill>
                  <a:schemeClr val="tx1"/>
                </a:solidFill>
                <a:latin typeface="Arial Narrow" pitchFamily="-105" charset="0"/>
                <a:ea typeface="Arial Narrow" pitchFamily="-105" charset="0"/>
                <a:cs typeface="Arial Narrow" pitchFamily="-105" charset="0"/>
                <a:sym typeface="Arial Narrow" pitchFamily="-105" charset="0"/>
              </a:rPr>
              <a:t>After SF Fine Phasing</a:t>
            </a:r>
          </a:p>
        </p:txBody>
      </p:sp>
      <p:sp>
        <p:nvSpPr>
          <p:cNvPr id="615434" name="Line 15"/>
          <p:cNvSpPr>
            <a:spLocks noChangeShapeType="1"/>
          </p:cNvSpPr>
          <p:nvPr/>
        </p:nvSpPr>
        <p:spPr bwMode="auto">
          <a:xfrm rot="10800000" flipH="1">
            <a:off x="4532313" y="3857625"/>
            <a:ext cx="860425" cy="490538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35" name="Line 16"/>
          <p:cNvSpPr>
            <a:spLocks noChangeShapeType="1"/>
          </p:cNvSpPr>
          <p:nvPr/>
        </p:nvSpPr>
        <p:spPr bwMode="auto">
          <a:xfrm rot="10800000" flipH="1">
            <a:off x="4881563" y="4000500"/>
            <a:ext cx="1785937" cy="796925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36" name="Line 17"/>
          <p:cNvSpPr>
            <a:spLocks noChangeShapeType="1"/>
          </p:cNvSpPr>
          <p:nvPr/>
        </p:nvSpPr>
        <p:spPr bwMode="auto">
          <a:xfrm rot="10800000" flipH="1">
            <a:off x="5149850" y="4929188"/>
            <a:ext cx="531813" cy="404812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37" name="Line 18"/>
          <p:cNvSpPr>
            <a:spLocks noChangeShapeType="1"/>
          </p:cNvSpPr>
          <p:nvPr/>
        </p:nvSpPr>
        <p:spPr bwMode="auto">
          <a:xfrm rot="10800000" flipH="1">
            <a:off x="5399088" y="5702300"/>
            <a:ext cx="1184275" cy="46038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15438" name="Group 19"/>
          <p:cNvGrpSpPr>
            <a:grpSpLocks/>
          </p:cNvGrpSpPr>
          <p:nvPr/>
        </p:nvGrpSpPr>
        <p:grpSpPr bwMode="auto">
          <a:xfrm>
            <a:off x="3611563" y="5586413"/>
            <a:ext cx="1820862" cy="301625"/>
            <a:chOff x="0" y="0"/>
            <a:chExt cx="1632" cy="270"/>
          </a:xfrm>
        </p:grpSpPr>
        <p:sp>
          <p:nvSpPr>
            <p:cNvPr id="615568" name="Rectangle 20"/>
            <p:cNvSpPr>
              <a:spLocks/>
            </p:cNvSpPr>
            <p:nvPr/>
          </p:nvSpPr>
          <p:spPr bwMode="auto">
            <a:xfrm>
              <a:off x="0" y="0"/>
              <a:ext cx="1623" cy="27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69" name="Rectangle 21"/>
            <p:cNvSpPr>
              <a:spLocks/>
            </p:cNvSpPr>
            <p:nvPr/>
          </p:nvSpPr>
          <p:spPr bwMode="auto">
            <a:xfrm>
              <a:off x="0" y="51"/>
              <a:ext cx="1632" cy="1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3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Multi-Field Fine Phasing</a:t>
              </a:r>
            </a:p>
          </p:txBody>
        </p:sp>
      </p:grpSp>
      <p:grpSp>
        <p:nvGrpSpPr>
          <p:cNvPr id="615439" name="Group 22"/>
          <p:cNvGrpSpPr>
            <a:grpSpLocks/>
          </p:cNvGrpSpPr>
          <p:nvPr/>
        </p:nvGrpSpPr>
        <p:grpSpPr bwMode="auto">
          <a:xfrm>
            <a:off x="2214563" y="3170238"/>
            <a:ext cx="1822450" cy="301625"/>
            <a:chOff x="0" y="0"/>
            <a:chExt cx="1632" cy="270"/>
          </a:xfrm>
        </p:grpSpPr>
        <p:sp>
          <p:nvSpPr>
            <p:cNvPr id="615566" name="Rectangle 23"/>
            <p:cNvSpPr>
              <a:spLocks/>
            </p:cNvSpPr>
            <p:nvPr/>
          </p:nvSpPr>
          <p:spPr bwMode="auto">
            <a:xfrm>
              <a:off x="0" y="0"/>
              <a:ext cx="1624" cy="27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67" name="Rectangle 24"/>
            <p:cNvSpPr>
              <a:spLocks/>
            </p:cNvSpPr>
            <p:nvPr/>
          </p:nvSpPr>
          <p:spPr bwMode="auto">
            <a:xfrm>
              <a:off x="0" y="51"/>
              <a:ext cx="1632" cy="1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3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Segment-Image Array</a:t>
              </a:r>
            </a:p>
          </p:txBody>
        </p:sp>
      </p:grpSp>
      <p:grpSp>
        <p:nvGrpSpPr>
          <p:cNvPr id="615440" name="Group 25"/>
          <p:cNvGrpSpPr>
            <a:grpSpLocks/>
          </p:cNvGrpSpPr>
          <p:nvPr/>
        </p:nvGrpSpPr>
        <p:grpSpPr bwMode="auto">
          <a:xfrm>
            <a:off x="1655763" y="2203450"/>
            <a:ext cx="1820862" cy="301625"/>
            <a:chOff x="0" y="0"/>
            <a:chExt cx="1632" cy="270"/>
          </a:xfrm>
        </p:grpSpPr>
        <p:sp>
          <p:nvSpPr>
            <p:cNvPr id="615564" name="Rectangle 26"/>
            <p:cNvSpPr>
              <a:spLocks/>
            </p:cNvSpPr>
            <p:nvPr/>
          </p:nvSpPr>
          <p:spPr bwMode="auto">
            <a:xfrm>
              <a:off x="0" y="0"/>
              <a:ext cx="1624" cy="27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65" name="Rectangle 27"/>
            <p:cNvSpPr>
              <a:spLocks/>
            </p:cNvSpPr>
            <p:nvPr/>
          </p:nvSpPr>
          <p:spPr bwMode="auto">
            <a:xfrm>
              <a:off x="0" y="51"/>
              <a:ext cx="1632" cy="1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3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Segment Identification</a:t>
              </a:r>
            </a:p>
          </p:txBody>
        </p:sp>
      </p:grpSp>
      <p:grpSp>
        <p:nvGrpSpPr>
          <p:cNvPr id="615441" name="Group 28"/>
          <p:cNvGrpSpPr>
            <a:grpSpLocks/>
          </p:cNvGrpSpPr>
          <p:nvPr/>
        </p:nvGrpSpPr>
        <p:grpSpPr bwMode="auto">
          <a:xfrm>
            <a:off x="1935163" y="2686050"/>
            <a:ext cx="1820862" cy="301625"/>
            <a:chOff x="0" y="0"/>
            <a:chExt cx="1632" cy="270"/>
          </a:xfrm>
        </p:grpSpPr>
        <p:sp>
          <p:nvSpPr>
            <p:cNvPr id="615562" name="Rectangle 29"/>
            <p:cNvSpPr>
              <a:spLocks/>
            </p:cNvSpPr>
            <p:nvPr/>
          </p:nvSpPr>
          <p:spPr bwMode="auto">
            <a:xfrm>
              <a:off x="0" y="0"/>
              <a:ext cx="1623" cy="27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63" name="Rectangle 30"/>
            <p:cNvSpPr>
              <a:spLocks/>
            </p:cNvSpPr>
            <p:nvPr/>
          </p:nvSpPr>
          <p:spPr bwMode="auto">
            <a:xfrm>
              <a:off x="0" y="51"/>
              <a:ext cx="1632" cy="1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3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Segment Search</a:t>
              </a:r>
            </a:p>
          </p:txBody>
        </p:sp>
      </p:grpSp>
      <p:grpSp>
        <p:nvGrpSpPr>
          <p:cNvPr id="615442" name="Group 31"/>
          <p:cNvGrpSpPr>
            <a:grpSpLocks/>
          </p:cNvGrpSpPr>
          <p:nvPr/>
        </p:nvGrpSpPr>
        <p:grpSpPr bwMode="auto">
          <a:xfrm>
            <a:off x="2493963" y="3652838"/>
            <a:ext cx="1820862" cy="301625"/>
            <a:chOff x="0" y="0"/>
            <a:chExt cx="1632" cy="270"/>
          </a:xfrm>
        </p:grpSpPr>
        <p:sp>
          <p:nvSpPr>
            <p:cNvPr id="615560" name="Rectangle 32"/>
            <p:cNvSpPr>
              <a:spLocks/>
            </p:cNvSpPr>
            <p:nvPr/>
          </p:nvSpPr>
          <p:spPr bwMode="auto">
            <a:xfrm>
              <a:off x="0" y="0"/>
              <a:ext cx="1624" cy="27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61" name="Rectangle 33"/>
            <p:cNvSpPr>
              <a:spLocks/>
            </p:cNvSpPr>
            <p:nvPr/>
          </p:nvSpPr>
          <p:spPr bwMode="auto">
            <a:xfrm>
              <a:off x="0" y="51"/>
              <a:ext cx="1632" cy="1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3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Global Alignment</a:t>
              </a:r>
            </a:p>
          </p:txBody>
        </p:sp>
      </p:grpSp>
      <p:grpSp>
        <p:nvGrpSpPr>
          <p:cNvPr id="615443" name="Group 34"/>
          <p:cNvGrpSpPr>
            <a:grpSpLocks/>
          </p:cNvGrpSpPr>
          <p:nvPr/>
        </p:nvGrpSpPr>
        <p:grpSpPr bwMode="auto">
          <a:xfrm>
            <a:off x="2773363" y="4137025"/>
            <a:ext cx="1820862" cy="301625"/>
            <a:chOff x="0" y="0"/>
            <a:chExt cx="1632" cy="270"/>
          </a:xfrm>
        </p:grpSpPr>
        <p:sp>
          <p:nvSpPr>
            <p:cNvPr id="615558" name="Rectangle 35"/>
            <p:cNvSpPr>
              <a:spLocks/>
            </p:cNvSpPr>
            <p:nvPr/>
          </p:nvSpPr>
          <p:spPr bwMode="auto">
            <a:xfrm>
              <a:off x="0" y="0"/>
              <a:ext cx="1623" cy="27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59" name="Rectangle 36"/>
            <p:cNvSpPr>
              <a:spLocks/>
            </p:cNvSpPr>
            <p:nvPr/>
          </p:nvSpPr>
          <p:spPr bwMode="auto">
            <a:xfrm>
              <a:off x="0" y="51"/>
              <a:ext cx="1632" cy="1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3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Image Stacking</a:t>
              </a:r>
            </a:p>
          </p:txBody>
        </p:sp>
      </p:grpSp>
      <p:grpSp>
        <p:nvGrpSpPr>
          <p:cNvPr id="615444" name="Group 37"/>
          <p:cNvGrpSpPr>
            <a:grpSpLocks/>
          </p:cNvGrpSpPr>
          <p:nvPr/>
        </p:nvGrpSpPr>
        <p:grpSpPr bwMode="auto">
          <a:xfrm>
            <a:off x="3052763" y="4619625"/>
            <a:ext cx="1822450" cy="301625"/>
            <a:chOff x="0" y="0"/>
            <a:chExt cx="1632" cy="270"/>
          </a:xfrm>
        </p:grpSpPr>
        <p:sp>
          <p:nvSpPr>
            <p:cNvPr id="615556" name="Rectangle 38"/>
            <p:cNvSpPr>
              <a:spLocks/>
            </p:cNvSpPr>
            <p:nvPr/>
          </p:nvSpPr>
          <p:spPr bwMode="auto">
            <a:xfrm>
              <a:off x="0" y="0"/>
              <a:ext cx="1624" cy="27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57" name="Rectangle 39"/>
            <p:cNvSpPr>
              <a:spLocks/>
            </p:cNvSpPr>
            <p:nvPr/>
          </p:nvSpPr>
          <p:spPr bwMode="auto">
            <a:xfrm>
              <a:off x="0" y="51"/>
              <a:ext cx="1632" cy="1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3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Coarse Phasing (DHS)</a:t>
              </a:r>
            </a:p>
          </p:txBody>
        </p:sp>
      </p:grpSp>
      <p:grpSp>
        <p:nvGrpSpPr>
          <p:cNvPr id="615445" name="Group 40"/>
          <p:cNvGrpSpPr>
            <a:grpSpLocks/>
          </p:cNvGrpSpPr>
          <p:nvPr/>
        </p:nvGrpSpPr>
        <p:grpSpPr bwMode="auto">
          <a:xfrm>
            <a:off x="3262313" y="5103813"/>
            <a:ext cx="1892300" cy="301625"/>
            <a:chOff x="0" y="0"/>
            <a:chExt cx="1696" cy="270"/>
          </a:xfrm>
        </p:grpSpPr>
        <p:sp>
          <p:nvSpPr>
            <p:cNvPr id="615554" name="Rectangle 41"/>
            <p:cNvSpPr>
              <a:spLocks/>
            </p:cNvSpPr>
            <p:nvPr/>
          </p:nvSpPr>
          <p:spPr bwMode="auto">
            <a:xfrm>
              <a:off x="1" y="0"/>
              <a:ext cx="1686" cy="27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55" name="Rectangle 42"/>
            <p:cNvSpPr>
              <a:spLocks/>
            </p:cNvSpPr>
            <p:nvPr/>
          </p:nvSpPr>
          <p:spPr bwMode="auto">
            <a:xfrm>
              <a:off x="0" y="51"/>
              <a:ext cx="1696" cy="1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3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Single Field Fine Phasing</a:t>
              </a:r>
            </a:p>
          </p:txBody>
        </p:sp>
      </p:grpSp>
      <p:sp>
        <p:nvSpPr>
          <p:cNvPr id="615446" name="Line 43"/>
          <p:cNvSpPr>
            <a:spLocks noChangeShapeType="1"/>
          </p:cNvSpPr>
          <p:nvPr/>
        </p:nvSpPr>
        <p:spPr bwMode="auto">
          <a:xfrm>
            <a:off x="2222500" y="1960563"/>
            <a:ext cx="180975" cy="2428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47" name="Line 44"/>
          <p:cNvSpPr>
            <a:spLocks noChangeShapeType="1"/>
          </p:cNvSpPr>
          <p:nvPr/>
        </p:nvSpPr>
        <p:spPr bwMode="auto">
          <a:xfrm>
            <a:off x="2584450" y="2505075"/>
            <a:ext cx="120650" cy="1809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48" name="Line 45"/>
          <p:cNvSpPr>
            <a:spLocks noChangeShapeType="1"/>
          </p:cNvSpPr>
          <p:nvPr/>
        </p:nvSpPr>
        <p:spPr bwMode="auto">
          <a:xfrm>
            <a:off x="2825750" y="2987675"/>
            <a:ext cx="120650" cy="182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49" name="Line 46"/>
          <p:cNvSpPr>
            <a:spLocks noChangeShapeType="1"/>
          </p:cNvSpPr>
          <p:nvPr/>
        </p:nvSpPr>
        <p:spPr bwMode="auto">
          <a:xfrm>
            <a:off x="3128963" y="3471863"/>
            <a:ext cx="120650" cy="1809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50" name="Line 47"/>
          <p:cNvSpPr>
            <a:spLocks noChangeShapeType="1"/>
          </p:cNvSpPr>
          <p:nvPr/>
        </p:nvSpPr>
        <p:spPr bwMode="auto">
          <a:xfrm>
            <a:off x="3430588" y="3954463"/>
            <a:ext cx="120650" cy="1825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51" name="Line 48"/>
          <p:cNvSpPr>
            <a:spLocks noChangeShapeType="1"/>
          </p:cNvSpPr>
          <p:nvPr/>
        </p:nvSpPr>
        <p:spPr bwMode="auto">
          <a:xfrm>
            <a:off x="3732213" y="4438650"/>
            <a:ext cx="120650" cy="1809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52" name="Line 49"/>
          <p:cNvSpPr>
            <a:spLocks noChangeShapeType="1"/>
          </p:cNvSpPr>
          <p:nvPr/>
        </p:nvSpPr>
        <p:spPr bwMode="auto">
          <a:xfrm>
            <a:off x="3973513" y="4921250"/>
            <a:ext cx="120650" cy="182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53" name="Line 50"/>
          <p:cNvSpPr>
            <a:spLocks noChangeShapeType="1"/>
          </p:cNvSpPr>
          <p:nvPr/>
        </p:nvSpPr>
        <p:spPr bwMode="auto">
          <a:xfrm>
            <a:off x="4276725" y="5405438"/>
            <a:ext cx="120650" cy="1809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15454" name="Group 51"/>
          <p:cNvGrpSpPr>
            <a:grpSpLocks/>
          </p:cNvGrpSpPr>
          <p:nvPr/>
        </p:nvGrpSpPr>
        <p:grpSpPr bwMode="auto">
          <a:xfrm rot="-5400000">
            <a:off x="-1448594" y="3652044"/>
            <a:ext cx="4233863" cy="301625"/>
            <a:chOff x="0" y="0"/>
            <a:chExt cx="3793" cy="270"/>
          </a:xfrm>
        </p:grpSpPr>
        <p:sp>
          <p:nvSpPr>
            <p:cNvPr id="615552" name="Rectangle 52"/>
            <p:cNvSpPr>
              <a:spLocks/>
            </p:cNvSpPr>
            <p:nvPr/>
          </p:nvSpPr>
          <p:spPr bwMode="auto">
            <a:xfrm>
              <a:off x="6" y="0"/>
              <a:ext cx="3787" cy="27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53" name="Rectangle 53"/>
            <p:cNvSpPr>
              <a:spLocks/>
            </p:cNvSpPr>
            <p:nvPr/>
          </p:nvSpPr>
          <p:spPr bwMode="auto">
            <a:xfrm>
              <a:off x="0" y="62"/>
              <a:ext cx="3792" cy="1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1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Commissioning</a:t>
              </a:r>
            </a:p>
          </p:txBody>
        </p:sp>
      </p:grpSp>
      <p:grpSp>
        <p:nvGrpSpPr>
          <p:cNvPr id="615455" name="Group 54"/>
          <p:cNvGrpSpPr>
            <a:grpSpLocks/>
          </p:cNvGrpSpPr>
          <p:nvPr/>
        </p:nvGrpSpPr>
        <p:grpSpPr bwMode="auto">
          <a:xfrm>
            <a:off x="1316038" y="1660525"/>
            <a:ext cx="1820862" cy="300038"/>
            <a:chOff x="0" y="0"/>
            <a:chExt cx="1632" cy="270"/>
          </a:xfrm>
        </p:grpSpPr>
        <p:sp>
          <p:nvSpPr>
            <p:cNvPr id="615550" name="Rectangle 55"/>
            <p:cNvSpPr>
              <a:spLocks/>
            </p:cNvSpPr>
            <p:nvPr/>
          </p:nvSpPr>
          <p:spPr bwMode="auto">
            <a:xfrm>
              <a:off x="0" y="0"/>
              <a:ext cx="1624" cy="27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51" name="Rectangle 56"/>
            <p:cNvSpPr>
              <a:spLocks/>
            </p:cNvSpPr>
            <p:nvPr/>
          </p:nvSpPr>
          <p:spPr bwMode="auto">
            <a:xfrm>
              <a:off x="0" y="51"/>
              <a:ext cx="1632" cy="1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3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SM Focus Sweep</a:t>
              </a:r>
            </a:p>
          </p:txBody>
        </p:sp>
      </p:grpSp>
      <p:sp>
        <p:nvSpPr>
          <p:cNvPr id="615456" name="Line 57"/>
          <p:cNvSpPr>
            <a:spLocks noChangeShapeType="1"/>
          </p:cNvSpPr>
          <p:nvPr/>
        </p:nvSpPr>
        <p:spPr bwMode="auto">
          <a:xfrm>
            <a:off x="1881188" y="1417638"/>
            <a:ext cx="182562" cy="2428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57" name="Line 58"/>
          <p:cNvSpPr>
            <a:spLocks noChangeShapeType="1"/>
          </p:cNvSpPr>
          <p:nvPr/>
        </p:nvSpPr>
        <p:spPr bwMode="auto">
          <a:xfrm>
            <a:off x="3309938" y="2505075"/>
            <a:ext cx="422275" cy="665163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458" name="Picture 59"/>
          <p:cNvPicPr>
            <a:picLocks noChangeArrowheads="1"/>
          </p:cNvPicPr>
          <p:nvPr/>
        </p:nvPicPr>
        <p:blipFill>
          <a:blip r:embed="rId5"/>
          <a:srcRect t="12256" b="6232"/>
          <a:stretch>
            <a:fillRect/>
          </a:stretch>
        </p:blipFill>
        <p:spPr bwMode="auto">
          <a:xfrm>
            <a:off x="5507038" y="3040063"/>
            <a:ext cx="958850" cy="766762"/>
          </a:xfrm>
          <a:prstGeom prst="rect">
            <a:avLst/>
          </a:prstGeom>
          <a:noFill/>
          <a:ln w="12700" cap="rnd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15459" name="Rectangle 60"/>
          <p:cNvSpPr>
            <a:spLocks/>
          </p:cNvSpPr>
          <p:nvPr/>
        </p:nvSpPr>
        <p:spPr bwMode="auto">
          <a:xfrm>
            <a:off x="5565775" y="3886200"/>
            <a:ext cx="857250" cy="266700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lIns="26788" tIns="26788" rIns="59212" bIns="26788">
            <a:prstTxWarp prst="textNoShape">
              <a:avLst/>
            </a:prstTxWarp>
          </a:bodyPr>
          <a:lstStyle/>
          <a:p>
            <a:r>
              <a:rPr lang="en-US" sz="800" b="1">
                <a:solidFill>
                  <a:schemeClr val="tx1"/>
                </a:solidFill>
                <a:latin typeface="Arial Narrow" pitchFamily="-105" charset="0"/>
                <a:ea typeface="Arial Narrow" pitchFamily="-105" charset="0"/>
                <a:cs typeface="Arial Narrow" pitchFamily="-105" charset="0"/>
                <a:sym typeface="Arial Narrow" pitchFamily="-105" charset="0"/>
              </a:rPr>
              <a:t>After Image Stacking</a:t>
            </a:r>
          </a:p>
        </p:txBody>
      </p:sp>
      <p:sp>
        <p:nvSpPr>
          <p:cNvPr id="615460" name="Rectangle 61"/>
          <p:cNvSpPr>
            <a:spLocks/>
          </p:cNvSpPr>
          <p:nvPr/>
        </p:nvSpPr>
        <p:spPr bwMode="auto">
          <a:xfrm>
            <a:off x="3702050" y="2384425"/>
            <a:ext cx="768350" cy="214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28568" bIns="0">
            <a:prstTxWarp prst="textNoShape">
              <a:avLst/>
            </a:prstTxWarp>
          </a:bodyPr>
          <a:lstStyle/>
          <a:p>
            <a:pPr marL="26988"/>
            <a:r>
              <a:rPr lang="en-US" sz="800" b="1" i="1">
                <a:solidFill>
                  <a:schemeClr val="tx1"/>
                </a:solidFill>
                <a:latin typeface="Arial Narrow" pitchFamily="-105" charset="0"/>
                <a:ea typeface="Arial Narrow" pitchFamily="-105" charset="0"/>
                <a:cs typeface="Arial Narrow" pitchFamily="-105" charset="0"/>
                <a:sym typeface="Arial Narrow" pitchFamily="-105" charset="0"/>
              </a:rPr>
              <a:t>NIRCam First Light</a:t>
            </a:r>
          </a:p>
        </p:txBody>
      </p:sp>
      <p:pic>
        <p:nvPicPr>
          <p:cNvPr id="615461" name="Picture 6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84588" y="1538288"/>
            <a:ext cx="833437" cy="833437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15462" name="Picture 63"/>
          <p:cNvPicPr>
            <a:picLocks noChangeArrowheads="1"/>
          </p:cNvPicPr>
          <p:nvPr/>
        </p:nvPicPr>
        <p:blipFill>
          <a:blip r:embed="rId7"/>
          <a:srcRect l="16685" t="31500" r="11809" b="9251"/>
          <a:stretch>
            <a:fillRect/>
          </a:stretch>
        </p:blipFill>
        <p:spPr bwMode="auto">
          <a:xfrm>
            <a:off x="6743700" y="3603625"/>
            <a:ext cx="871538" cy="69532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15463" name="Rectangle 64"/>
          <p:cNvSpPr>
            <a:spLocks/>
          </p:cNvSpPr>
          <p:nvPr/>
        </p:nvSpPr>
        <p:spPr bwMode="auto">
          <a:xfrm>
            <a:off x="6753225" y="4329113"/>
            <a:ext cx="857250" cy="268287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lIns="26788" tIns="26788" rIns="59212" bIns="26788">
            <a:prstTxWarp prst="textNoShape">
              <a:avLst/>
            </a:prstTxWarp>
          </a:bodyPr>
          <a:lstStyle/>
          <a:p>
            <a:r>
              <a:rPr lang="en-US" sz="800" b="1">
                <a:solidFill>
                  <a:schemeClr val="tx1"/>
                </a:solidFill>
                <a:latin typeface="Arial Narrow" pitchFamily="-105" charset="0"/>
                <a:ea typeface="Arial Narrow" pitchFamily="-105" charset="0"/>
                <a:cs typeface="Arial Narrow" pitchFamily="-105" charset="0"/>
                <a:sym typeface="Arial Narrow" pitchFamily="-105" charset="0"/>
              </a:rPr>
              <a:t>After Coarse Phasing</a:t>
            </a:r>
          </a:p>
        </p:txBody>
      </p:sp>
      <p:pic>
        <p:nvPicPr>
          <p:cNvPr id="615464" name="Picture 65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07088" y="1673225"/>
            <a:ext cx="836612" cy="833438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15465" name="Rectangle 66"/>
          <p:cNvSpPr>
            <a:spLocks/>
          </p:cNvSpPr>
          <p:nvPr/>
        </p:nvSpPr>
        <p:spPr bwMode="auto">
          <a:xfrm>
            <a:off x="5918200" y="2516188"/>
            <a:ext cx="820738" cy="268287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lIns="26788" tIns="26788" rIns="59212" bIns="26788">
            <a:prstTxWarp prst="textNoShape">
              <a:avLst/>
            </a:prstTxWarp>
          </a:bodyPr>
          <a:lstStyle/>
          <a:p>
            <a:r>
              <a:rPr lang="en-US" sz="800" b="1">
                <a:solidFill>
                  <a:schemeClr val="tx1"/>
                </a:solidFill>
                <a:latin typeface="Arial Narrow" pitchFamily="-105" charset="0"/>
                <a:ea typeface="Arial Narrow" pitchFamily="-105" charset="0"/>
                <a:cs typeface="Arial Narrow" pitchFamily="-105" charset="0"/>
                <a:sym typeface="Arial Narrow" pitchFamily="-105" charset="0"/>
              </a:rPr>
              <a:t>After Global Alignment</a:t>
            </a:r>
          </a:p>
        </p:txBody>
      </p:sp>
      <p:pic>
        <p:nvPicPr>
          <p:cNvPr id="615466" name="Picture 67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65675" y="1598613"/>
            <a:ext cx="847725" cy="77152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15467" name="Rectangle 68"/>
          <p:cNvSpPr>
            <a:spLocks/>
          </p:cNvSpPr>
          <p:nvPr/>
        </p:nvSpPr>
        <p:spPr bwMode="auto">
          <a:xfrm>
            <a:off x="4637088" y="2397125"/>
            <a:ext cx="1089025" cy="266700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lIns="26788" tIns="26788" rIns="59212" bIns="26788">
            <a:prstTxWarp prst="textNoShape">
              <a:avLst/>
            </a:prstTxWarp>
          </a:bodyPr>
          <a:lstStyle/>
          <a:p>
            <a:r>
              <a:rPr lang="en-US" sz="800" b="1">
                <a:solidFill>
                  <a:schemeClr val="tx1"/>
                </a:solidFill>
                <a:latin typeface="Arial Narrow" pitchFamily="-105" charset="0"/>
                <a:ea typeface="Arial Narrow" pitchFamily="-105" charset="0"/>
                <a:cs typeface="Arial Narrow" pitchFamily="-105" charset="0"/>
                <a:sym typeface="Arial Narrow" pitchFamily="-105" charset="0"/>
              </a:rPr>
              <a:t>After Segment-Image Array</a:t>
            </a:r>
          </a:p>
        </p:txBody>
      </p:sp>
      <p:grpSp>
        <p:nvGrpSpPr>
          <p:cNvPr id="615468" name="Group 69"/>
          <p:cNvGrpSpPr>
            <a:grpSpLocks/>
          </p:cNvGrpSpPr>
          <p:nvPr/>
        </p:nvGrpSpPr>
        <p:grpSpPr bwMode="auto">
          <a:xfrm>
            <a:off x="3913188" y="6070600"/>
            <a:ext cx="2689225" cy="300038"/>
            <a:chOff x="0" y="0"/>
            <a:chExt cx="2409" cy="270"/>
          </a:xfrm>
        </p:grpSpPr>
        <p:sp>
          <p:nvSpPr>
            <p:cNvPr id="615548" name="Rectangle 70"/>
            <p:cNvSpPr>
              <a:spLocks/>
            </p:cNvSpPr>
            <p:nvPr/>
          </p:nvSpPr>
          <p:spPr bwMode="auto">
            <a:xfrm>
              <a:off x="0" y="0"/>
              <a:ext cx="2403" cy="270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49" name="Rectangle 71"/>
            <p:cNvSpPr>
              <a:spLocks/>
            </p:cNvSpPr>
            <p:nvPr/>
          </p:nvSpPr>
          <p:spPr bwMode="auto">
            <a:xfrm>
              <a:off x="1" y="51"/>
              <a:ext cx="2408" cy="1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9" bIns="0" anchor="ctr">
              <a:prstTxWarp prst="textNoShape">
                <a:avLst/>
              </a:prstTxWarp>
            </a:bodyPr>
            <a:lstStyle/>
            <a:p>
              <a:pPr marL="26988"/>
              <a:r>
                <a:rPr lang="en-US" sz="1300" b="1">
                  <a:solidFill>
                    <a:srgbClr val="000000"/>
                  </a:solidFill>
                  <a:latin typeface="Arial Narrow" pitchFamily="-105" charset="0"/>
                  <a:ea typeface="Arial Narrow" pitchFamily="-105" charset="0"/>
                  <a:cs typeface="Arial Narrow" pitchFamily="-105" charset="0"/>
                  <a:sym typeface="Arial Narrow" pitchFamily="-105" charset="0"/>
                </a:rPr>
                <a:t>Wavefront  Monitoring &amp; Maintenance</a:t>
              </a:r>
            </a:p>
          </p:txBody>
        </p:sp>
      </p:grpSp>
      <p:sp>
        <p:nvSpPr>
          <p:cNvPr id="615469" name="Line 72"/>
          <p:cNvSpPr>
            <a:spLocks noChangeShapeType="1"/>
          </p:cNvSpPr>
          <p:nvPr/>
        </p:nvSpPr>
        <p:spPr bwMode="auto">
          <a:xfrm>
            <a:off x="4578350" y="5888038"/>
            <a:ext cx="120650" cy="1825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70" name="Line 73"/>
          <p:cNvSpPr>
            <a:spLocks noChangeShapeType="1"/>
          </p:cNvSpPr>
          <p:nvPr/>
        </p:nvSpPr>
        <p:spPr bwMode="auto">
          <a:xfrm rot="10800000" flipH="1">
            <a:off x="5422900" y="5707063"/>
            <a:ext cx="188913" cy="1587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71" name="Line 74"/>
          <p:cNvSpPr>
            <a:spLocks noChangeShapeType="1"/>
          </p:cNvSpPr>
          <p:nvPr/>
        </p:nvSpPr>
        <p:spPr bwMode="auto">
          <a:xfrm>
            <a:off x="4202113" y="3313113"/>
            <a:ext cx="1382712" cy="2386012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72" name="Line 75"/>
          <p:cNvSpPr>
            <a:spLocks noChangeShapeType="1"/>
          </p:cNvSpPr>
          <p:nvPr/>
        </p:nvSpPr>
        <p:spPr bwMode="auto">
          <a:xfrm rot="10800000" flipH="1">
            <a:off x="4879975" y="4740275"/>
            <a:ext cx="180975" cy="1588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73" name="Line 76"/>
          <p:cNvSpPr>
            <a:spLocks noChangeShapeType="1"/>
          </p:cNvSpPr>
          <p:nvPr/>
        </p:nvSpPr>
        <p:spPr bwMode="auto">
          <a:xfrm rot="10800000" flipH="1">
            <a:off x="4033838" y="3290888"/>
            <a:ext cx="190500" cy="1587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74" name="Line 77"/>
          <p:cNvSpPr>
            <a:spLocks noChangeShapeType="1"/>
          </p:cNvSpPr>
          <p:nvPr/>
        </p:nvSpPr>
        <p:spPr bwMode="auto">
          <a:xfrm rot="10800000">
            <a:off x="4511675" y="3852863"/>
            <a:ext cx="103188" cy="1809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75" name="Line 78"/>
          <p:cNvSpPr>
            <a:spLocks noChangeShapeType="1"/>
          </p:cNvSpPr>
          <p:nvPr/>
        </p:nvSpPr>
        <p:spPr bwMode="auto">
          <a:xfrm rot="10800000">
            <a:off x="5213350" y="5048250"/>
            <a:ext cx="103188" cy="1809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15476" name="Group 79"/>
          <p:cNvGrpSpPr>
            <a:grpSpLocks/>
          </p:cNvGrpSpPr>
          <p:nvPr/>
        </p:nvGrpSpPr>
        <p:grpSpPr bwMode="auto">
          <a:xfrm>
            <a:off x="927100" y="3649663"/>
            <a:ext cx="1752600" cy="1898650"/>
            <a:chOff x="0" y="0"/>
            <a:chExt cx="1569" cy="1700"/>
          </a:xfrm>
        </p:grpSpPr>
        <p:sp>
          <p:nvSpPr>
            <p:cNvPr id="615485" name="Rectangle 80"/>
            <p:cNvSpPr>
              <a:spLocks/>
            </p:cNvSpPr>
            <p:nvPr/>
          </p:nvSpPr>
          <p:spPr bwMode="auto">
            <a:xfrm>
              <a:off x="0" y="0"/>
              <a:ext cx="1298" cy="1700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15486" name="Group 81"/>
            <p:cNvGrpSpPr>
              <a:grpSpLocks/>
            </p:cNvGrpSpPr>
            <p:nvPr/>
          </p:nvGrpSpPr>
          <p:grpSpPr bwMode="auto">
            <a:xfrm>
              <a:off x="54" y="216"/>
              <a:ext cx="548" cy="558"/>
              <a:chOff x="0" y="0"/>
              <a:chExt cx="548" cy="558"/>
            </a:xfrm>
          </p:grpSpPr>
          <p:sp>
            <p:nvSpPr>
              <p:cNvPr id="615520" name="AutoShape 82"/>
              <p:cNvSpPr>
                <a:spLocks/>
              </p:cNvSpPr>
              <p:nvPr/>
            </p:nvSpPr>
            <p:spPr bwMode="auto">
              <a:xfrm>
                <a:off x="206" y="335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21" name="AutoShape 83"/>
              <p:cNvSpPr>
                <a:spLocks/>
              </p:cNvSpPr>
              <p:nvPr/>
            </p:nvSpPr>
            <p:spPr bwMode="auto">
              <a:xfrm>
                <a:off x="205" y="449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22" name="AutoShape 84"/>
              <p:cNvSpPr>
                <a:spLocks/>
              </p:cNvSpPr>
              <p:nvPr/>
            </p:nvSpPr>
            <p:spPr bwMode="auto">
              <a:xfrm>
                <a:off x="311" y="281"/>
                <a:ext cx="133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23" name="AutoShape 85"/>
              <p:cNvSpPr>
                <a:spLocks/>
              </p:cNvSpPr>
              <p:nvPr/>
            </p:nvSpPr>
            <p:spPr bwMode="auto">
              <a:xfrm>
                <a:off x="206" y="111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24" name="AutoShape 86"/>
              <p:cNvSpPr>
                <a:spLocks/>
              </p:cNvSpPr>
              <p:nvPr/>
            </p:nvSpPr>
            <p:spPr bwMode="auto">
              <a:xfrm>
                <a:off x="310" y="167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25" name="AutoShape 87"/>
              <p:cNvSpPr>
                <a:spLocks/>
              </p:cNvSpPr>
              <p:nvPr/>
            </p:nvSpPr>
            <p:spPr bwMode="auto">
              <a:xfrm>
                <a:off x="310" y="393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26" name="AutoShape 88"/>
              <p:cNvSpPr>
                <a:spLocks/>
              </p:cNvSpPr>
              <p:nvPr/>
            </p:nvSpPr>
            <p:spPr bwMode="auto">
              <a:xfrm>
                <a:off x="414" y="223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27" name="AutoShape 89"/>
              <p:cNvSpPr>
                <a:spLocks/>
              </p:cNvSpPr>
              <p:nvPr/>
            </p:nvSpPr>
            <p:spPr bwMode="auto">
              <a:xfrm>
                <a:off x="414" y="337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28" name="AutoShape 90"/>
              <p:cNvSpPr>
                <a:spLocks/>
              </p:cNvSpPr>
              <p:nvPr/>
            </p:nvSpPr>
            <p:spPr bwMode="auto">
              <a:xfrm>
                <a:off x="310" y="55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29" name="AutoShape 91"/>
              <p:cNvSpPr>
                <a:spLocks/>
              </p:cNvSpPr>
              <p:nvPr/>
            </p:nvSpPr>
            <p:spPr bwMode="auto">
              <a:xfrm>
                <a:off x="413" y="111"/>
                <a:ext cx="133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30" name="AutoShape 92"/>
              <p:cNvSpPr>
                <a:spLocks/>
              </p:cNvSpPr>
              <p:nvPr/>
            </p:nvSpPr>
            <p:spPr bwMode="auto">
              <a:xfrm>
                <a:off x="207" y="0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31" name="AutoShape 93"/>
              <p:cNvSpPr>
                <a:spLocks/>
              </p:cNvSpPr>
              <p:nvPr/>
            </p:nvSpPr>
            <p:spPr bwMode="auto">
              <a:xfrm>
                <a:off x="0" y="109"/>
                <a:ext cx="133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32" name="AutoShape 94"/>
              <p:cNvSpPr>
                <a:spLocks/>
              </p:cNvSpPr>
              <p:nvPr/>
            </p:nvSpPr>
            <p:spPr bwMode="auto">
              <a:xfrm>
                <a:off x="0" y="223"/>
                <a:ext cx="133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33" name="AutoShape 95"/>
              <p:cNvSpPr>
                <a:spLocks/>
              </p:cNvSpPr>
              <p:nvPr/>
            </p:nvSpPr>
            <p:spPr bwMode="auto">
              <a:xfrm>
                <a:off x="0" y="337"/>
                <a:ext cx="133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34" name="AutoShape 96"/>
              <p:cNvSpPr>
                <a:spLocks/>
              </p:cNvSpPr>
              <p:nvPr/>
            </p:nvSpPr>
            <p:spPr bwMode="auto">
              <a:xfrm>
                <a:off x="102" y="281"/>
                <a:ext cx="133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35" name="AutoShape 97"/>
              <p:cNvSpPr>
                <a:spLocks/>
              </p:cNvSpPr>
              <p:nvPr/>
            </p:nvSpPr>
            <p:spPr bwMode="auto">
              <a:xfrm>
                <a:off x="102" y="166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36" name="AutoShape 98"/>
              <p:cNvSpPr>
                <a:spLocks/>
              </p:cNvSpPr>
              <p:nvPr/>
            </p:nvSpPr>
            <p:spPr bwMode="auto">
              <a:xfrm>
                <a:off x="103" y="392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37" name="AutoShape 99"/>
              <p:cNvSpPr>
                <a:spLocks/>
              </p:cNvSpPr>
              <p:nvPr/>
            </p:nvSpPr>
            <p:spPr bwMode="auto">
              <a:xfrm>
                <a:off x="103" y="54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38" name="Rectangle 100"/>
              <p:cNvSpPr>
                <a:spLocks/>
              </p:cNvSpPr>
              <p:nvPr/>
            </p:nvSpPr>
            <p:spPr bwMode="auto">
              <a:xfrm>
                <a:off x="35" y="123"/>
                <a:ext cx="63" cy="151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39" name="Rectangle 101"/>
              <p:cNvSpPr>
                <a:spLocks/>
              </p:cNvSpPr>
              <p:nvPr/>
            </p:nvSpPr>
            <p:spPr bwMode="auto">
              <a:xfrm>
                <a:off x="134" y="66"/>
                <a:ext cx="64" cy="199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40" name="Rectangle 102"/>
              <p:cNvSpPr>
                <a:spLocks/>
              </p:cNvSpPr>
              <p:nvPr/>
            </p:nvSpPr>
            <p:spPr bwMode="auto">
              <a:xfrm>
                <a:off x="138" y="288"/>
                <a:ext cx="62" cy="199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41" name="Rectangle 103"/>
              <p:cNvSpPr>
                <a:spLocks/>
              </p:cNvSpPr>
              <p:nvPr/>
            </p:nvSpPr>
            <p:spPr bwMode="auto">
              <a:xfrm>
                <a:off x="241" y="12"/>
                <a:ext cx="63" cy="198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42" name="Rectangle 104"/>
              <p:cNvSpPr>
                <a:spLocks/>
              </p:cNvSpPr>
              <p:nvPr/>
            </p:nvSpPr>
            <p:spPr bwMode="auto">
              <a:xfrm rot="10800000">
                <a:off x="445" y="282"/>
                <a:ext cx="64" cy="149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43" name="Rectangle 105"/>
              <p:cNvSpPr>
                <a:spLocks/>
              </p:cNvSpPr>
              <p:nvPr/>
            </p:nvSpPr>
            <p:spPr bwMode="auto">
              <a:xfrm rot="10800000">
                <a:off x="346" y="290"/>
                <a:ext cx="63" cy="198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44" name="Rectangle 106"/>
              <p:cNvSpPr>
                <a:spLocks/>
              </p:cNvSpPr>
              <p:nvPr/>
            </p:nvSpPr>
            <p:spPr bwMode="auto">
              <a:xfrm rot="10800000">
                <a:off x="344" y="67"/>
                <a:ext cx="62" cy="198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45" name="Rectangle 107"/>
              <p:cNvSpPr>
                <a:spLocks/>
              </p:cNvSpPr>
              <p:nvPr/>
            </p:nvSpPr>
            <p:spPr bwMode="auto">
              <a:xfrm rot="10800000">
                <a:off x="240" y="344"/>
                <a:ext cx="63" cy="198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46" name="Rectangle 108"/>
              <p:cNvSpPr>
                <a:spLocks/>
              </p:cNvSpPr>
              <p:nvPr/>
            </p:nvSpPr>
            <p:spPr bwMode="auto">
              <a:xfrm>
                <a:off x="35" y="280"/>
                <a:ext cx="62" cy="151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47" name="Rectangle 109"/>
              <p:cNvSpPr>
                <a:spLocks/>
              </p:cNvSpPr>
              <p:nvPr/>
            </p:nvSpPr>
            <p:spPr bwMode="auto">
              <a:xfrm>
                <a:off x="445" y="122"/>
                <a:ext cx="64" cy="151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3598" name="Rectangle 110"/>
            <p:cNvSpPr>
              <a:spLocks/>
            </p:cNvSpPr>
            <p:nvPr/>
          </p:nvSpPr>
          <p:spPr bwMode="auto">
            <a:xfrm>
              <a:off x="114" y="0"/>
              <a:ext cx="1079" cy="128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40639" bIns="0">
              <a:prstTxWarp prst="textNoShape">
                <a:avLst/>
              </a:prstTxWarp>
            </a:bodyPr>
            <a:lstStyle/>
            <a:p>
              <a:pPr marL="27905">
                <a:lnSpc>
                  <a:spcPct val="90000"/>
                </a:lnSpc>
                <a:defRPr/>
              </a:pPr>
              <a:r>
                <a:rPr lang="en-US" sz="1000" b="1" dirty="0">
                  <a:solidFill>
                    <a:srgbClr val="E02B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 Narrow" pitchFamily="32" charset="0"/>
                  <a:ea typeface="Arial Narrow" pitchFamily="32" charset="0"/>
                  <a:cs typeface="Arial Narrow" pitchFamily="32" charset="0"/>
                  <a:sym typeface="Arial Narrow" pitchFamily="32" charset="0"/>
                </a:rPr>
                <a:t>DHS (20 edges)</a:t>
              </a:r>
            </a:p>
          </p:txBody>
        </p:sp>
        <p:pic>
          <p:nvPicPr>
            <p:cNvPr id="615488" name="Picture 111"/>
            <p:cNvPicPr>
              <a:picLocks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89" y="803"/>
              <a:ext cx="922" cy="45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grpSp>
          <p:nvGrpSpPr>
            <p:cNvPr id="615489" name="Group 112"/>
            <p:cNvGrpSpPr>
              <a:grpSpLocks/>
            </p:cNvGrpSpPr>
            <p:nvPr/>
          </p:nvGrpSpPr>
          <p:grpSpPr bwMode="auto">
            <a:xfrm rot="3479999">
              <a:off x="701" y="215"/>
              <a:ext cx="550" cy="559"/>
              <a:chOff x="0" y="0"/>
              <a:chExt cx="549" cy="558"/>
            </a:xfrm>
          </p:grpSpPr>
          <p:sp>
            <p:nvSpPr>
              <p:cNvPr id="615492" name="AutoShape 113"/>
              <p:cNvSpPr>
                <a:spLocks/>
              </p:cNvSpPr>
              <p:nvPr/>
            </p:nvSpPr>
            <p:spPr bwMode="auto">
              <a:xfrm>
                <a:off x="207" y="335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493" name="AutoShape 114"/>
              <p:cNvSpPr>
                <a:spLocks/>
              </p:cNvSpPr>
              <p:nvPr/>
            </p:nvSpPr>
            <p:spPr bwMode="auto">
              <a:xfrm>
                <a:off x="207" y="449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494" name="AutoShape 115"/>
              <p:cNvSpPr>
                <a:spLocks/>
              </p:cNvSpPr>
              <p:nvPr/>
            </p:nvSpPr>
            <p:spPr bwMode="auto">
              <a:xfrm>
                <a:off x="312" y="281"/>
                <a:ext cx="133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495" name="AutoShape 116"/>
              <p:cNvSpPr>
                <a:spLocks/>
              </p:cNvSpPr>
              <p:nvPr/>
            </p:nvSpPr>
            <p:spPr bwMode="auto">
              <a:xfrm>
                <a:off x="206" y="111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496" name="AutoShape 117"/>
              <p:cNvSpPr>
                <a:spLocks/>
              </p:cNvSpPr>
              <p:nvPr/>
            </p:nvSpPr>
            <p:spPr bwMode="auto">
              <a:xfrm>
                <a:off x="310" y="167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497" name="AutoShape 118"/>
              <p:cNvSpPr>
                <a:spLocks/>
              </p:cNvSpPr>
              <p:nvPr/>
            </p:nvSpPr>
            <p:spPr bwMode="auto">
              <a:xfrm>
                <a:off x="312" y="392"/>
                <a:ext cx="133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498" name="AutoShape 119"/>
              <p:cNvSpPr>
                <a:spLocks/>
              </p:cNvSpPr>
              <p:nvPr/>
            </p:nvSpPr>
            <p:spPr bwMode="auto">
              <a:xfrm>
                <a:off x="414" y="222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499" name="AutoShape 120"/>
              <p:cNvSpPr>
                <a:spLocks/>
              </p:cNvSpPr>
              <p:nvPr/>
            </p:nvSpPr>
            <p:spPr bwMode="auto">
              <a:xfrm>
                <a:off x="415" y="336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00" name="AutoShape 121"/>
              <p:cNvSpPr>
                <a:spLocks/>
              </p:cNvSpPr>
              <p:nvPr/>
            </p:nvSpPr>
            <p:spPr bwMode="auto">
              <a:xfrm>
                <a:off x="310" y="55"/>
                <a:ext cx="133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01" name="AutoShape 122"/>
              <p:cNvSpPr>
                <a:spLocks/>
              </p:cNvSpPr>
              <p:nvPr/>
            </p:nvSpPr>
            <p:spPr bwMode="auto">
              <a:xfrm>
                <a:off x="413" y="110"/>
                <a:ext cx="133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02" name="AutoShape 123"/>
              <p:cNvSpPr>
                <a:spLocks/>
              </p:cNvSpPr>
              <p:nvPr/>
            </p:nvSpPr>
            <p:spPr bwMode="auto">
              <a:xfrm>
                <a:off x="207" y="0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03" name="AutoShape 124"/>
              <p:cNvSpPr>
                <a:spLocks/>
              </p:cNvSpPr>
              <p:nvPr/>
            </p:nvSpPr>
            <p:spPr bwMode="auto">
              <a:xfrm>
                <a:off x="0" y="110"/>
                <a:ext cx="133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04" name="AutoShape 125"/>
              <p:cNvSpPr>
                <a:spLocks/>
              </p:cNvSpPr>
              <p:nvPr/>
            </p:nvSpPr>
            <p:spPr bwMode="auto">
              <a:xfrm>
                <a:off x="0" y="224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05" name="AutoShape 126"/>
              <p:cNvSpPr>
                <a:spLocks/>
              </p:cNvSpPr>
              <p:nvPr/>
            </p:nvSpPr>
            <p:spPr bwMode="auto">
              <a:xfrm>
                <a:off x="1" y="339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06" name="AutoShape 127"/>
              <p:cNvSpPr>
                <a:spLocks/>
              </p:cNvSpPr>
              <p:nvPr/>
            </p:nvSpPr>
            <p:spPr bwMode="auto">
              <a:xfrm>
                <a:off x="102" y="282"/>
                <a:ext cx="134" cy="107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07" name="AutoShape 128"/>
              <p:cNvSpPr>
                <a:spLocks/>
              </p:cNvSpPr>
              <p:nvPr/>
            </p:nvSpPr>
            <p:spPr bwMode="auto">
              <a:xfrm>
                <a:off x="102" y="167"/>
                <a:ext cx="134" cy="108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08" name="AutoShape 129"/>
              <p:cNvSpPr>
                <a:spLocks/>
              </p:cNvSpPr>
              <p:nvPr/>
            </p:nvSpPr>
            <p:spPr bwMode="auto">
              <a:xfrm>
                <a:off x="105" y="392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09" name="AutoShape 130"/>
              <p:cNvSpPr>
                <a:spLocks/>
              </p:cNvSpPr>
              <p:nvPr/>
            </p:nvSpPr>
            <p:spPr bwMode="auto">
              <a:xfrm>
                <a:off x="103" y="54"/>
                <a:ext cx="134" cy="109"/>
              </a:xfrm>
              <a:custGeom>
                <a:avLst/>
                <a:gdLst>
                  <a:gd name="T0" fmla="*/ 0 w 21600"/>
                  <a:gd name="T1" fmla="*/ 0 h 21600"/>
                  <a:gd name="T2" fmla="*/ 0 60000 65536"/>
                  <a:gd name="T3" fmla="*/ 0 w 21600"/>
                  <a:gd name="T4" fmla="*/ 0 h 21600"/>
                  <a:gd name="T5" fmla="*/ 21600 w 21600"/>
                  <a:gd name="T6" fmla="*/ 21600 h 21600"/>
                </a:gdLst>
                <a:ahLst/>
                <a:cxnLst>
                  <a:cxn ang="T2">
                    <a:pos x="T0" y="T1"/>
                  </a:cxn>
                </a:cxnLst>
                <a:rect l="T3" t="T4" r="T5" b="T6"/>
                <a:pathLst>
                  <a:path w="21600" h="21600">
                    <a:moveTo>
                      <a:pt x="5400" y="0"/>
                    </a:moveTo>
                    <a:lnTo>
                      <a:pt x="0" y="10800"/>
                    </a:ln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  <a:moveTo>
                      <a:pt x="5400" y="0"/>
                    </a:moveTo>
                  </a:path>
                </a:pathLst>
              </a:custGeom>
              <a:solidFill>
                <a:srgbClr val="FF66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10" name="Rectangle 131"/>
              <p:cNvSpPr>
                <a:spLocks/>
              </p:cNvSpPr>
              <p:nvPr/>
            </p:nvSpPr>
            <p:spPr bwMode="auto">
              <a:xfrm>
                <a:off x="35" y="124"/>
                <a:ext cx="63" cy="151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11" name="Rectangle 132"/>
              <p:cNvSpPr>
                <a:spLocks/>
              </p:cNvSpPr>
              <p:nvPr/>
            </p:nvSpPr>
            <p:spPr bwMode="auto">
              <a:xfrm>
                <a:off x="134" y="66"/>
                <a:ext cx="64" cy="199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12" name="Rectangle 133"/>
              <p:cNvSpPr>
                <a:spLocks/>
              </p:cNvSpPr>
              <p:nvPr/>
            </p:nvSpPr>
            <p:spPr bwMode="auto">
              <a:xfrm>
                <a:off x="139" y="288"/>
                <a:ext cx="62" cy="199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13" name="Rectangle 134"/>
              <p:cNvSpPr>
                <a:spLocks/>
              </p:cNvSpPr>
              <p:nvPr/>
            </p:nvSpPr>
            <p:spPr bwMode="auto">
              <a:xfrm>
                <a:off x="241" y="12"/>
                <a:ext cx="62" cy="197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14" name="Rectangle 135"/>
              <p:cNvSpPr>
                <a:spLocks/>
              </p:cNvSpPr>
              <p:nvPr/>
            </p:nvSpPr>
            <p:spPr bwMode="auto">
              <a:xfrm rot="10800000">
                <a:off x="447" y="281"/>
                <a:ext cx="63" cy="148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15" name="Rectangle 136"/>
              <p:cNvSpPr>
                <a:spLocks/>
              </p:cNvSpPr>
              <p:nvPr/>
            </p:nvSpPr>
            <p:spPr bwMode="auto">
              <a:xfrm rot="10800000">
                <a:off x="347" y="289"/>
                <a:ext cx="63" cy="198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16" name="Rectangle 137"/>
              <p:cNvSpPr>
                <a:spLocks/>
              </p:cNvSpPr>
              <p:nvPr/>
            </p:nvSpPr>
            <p:spPr bwMode="auto">
              <a:xfrm rot="10800000">
                <a:off x="344" y="66"/>
                <a:ext cx="62" cy="198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17" name="Rectangle 138"/>
              <p:cNvSpPr>
                <a:spLocks/>
              </p:cNvSpPr>
              <p:nvPr/>
            </p:nvSpPr>
            <p:spPr bwMode="auto">
              <a:xfrm rot="10800000">
                <a:off x="242" y="343"/>
                <a:ext cx="62" cy="198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18" name="Rectangle 139"/>
              <p:cNvSpPr>
                <a:spLocks/>
              </p:cNvSpPr>
              <p:nvPr/>
            </p:nvSpPr>
            <p:spPr bwMode="auto">
              <a:xfrm>
                <a:off x="36" y="281"/>
                <a:ext cx="62" cy="150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519" name="Rectangle 140"/>
              <p:cNvSpPr>
                <a:spLocks/>
              </p:cNvSpPr>
              <p:nvPr/>
            </p:nvSpPr>
            <p:spPr bwMode="auto">
              <a:xfrm>
                <a:off x="446" y="120"/>
                <a:ext cx="63" cy="152"/>
              </a:xfrm>
              <a:prstGeom prst="rect">
                <a:avLst/>
              </a:prstGeom>
              <a:solidFill>
                <a:srgbClr val="0000FF">
                  <a:alpha val="49411"/>
                </a:srgbClr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15490" name="Freeform 141"/>
            <p:cNvSpPr>
              <a:spLocks/>
            </p:cNvSpPr>
            <p:nvPr/>
          </p:nvSpPr>
          <p:spPr bwMode="auto">
            <a:xfrm>
              <a:off x="1353" y="375"/>
              <a:ext cx="216" cy="124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600"/>
                <a:gd name="T22" fmla="*/ 0 h 21600"/>
                <a:gd name="T23" fmla="*/ 21600 w 21600"/>
                <a:gd name="T24" fmla="*/ 2160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0"/>
                  </a:moveTo>
                  <a:cubicBezTo>
                    <a:pt x="5965" y="0"/>
                    <a:pt x="10800" y="806"/>
                    <a:pt x="10800" y="1800"/>
                  </a:cubicBezTo>
                  <a:lnTo>
                    <a:pt x="10800" y="9000"/>
                  </a:lnTo>
                  <a:cubicBezTo>
                    <a:pt x="10800" y="9994"/>
                    <a:pt x="15635" y="10800"/>
                    <a:pt x="21600" y="10800"/>
                  </a:cubicBezTo>
                  <a:cubicBezTo>
                    <a:pt x="15635" y="10800"/>
                    <a:pt x="10800" y="11606"/>
                    <a:pt x="10800" y="12600"/>
                  </a:cubicBezTo>
                  <a:lnTo>
                    <a:pt x="10800" y="19800"/>
                  </a:lnTo>
                  <a:cubicBezTo>
                    <a:pt x="10800" y="20794"/>
                    <a:pt x="5965" y="21600"/>
                    <a:pt x="0" y="21600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5491" name="Picture 142"/>
            <p:cNvPicPr>
              <a:picLocks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89" y="1285"/>
              <a:ext cx="517" cy="3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615477" name="Picture 143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732588" y="5435600"/>
            <a:ext cx="1241425" cy="6048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grpSp>
        <p:nvGrpSpPr>
          <p:cNvPr id="615478" name="Group 144"/>
          <p:cNvGrpSpPr>
            <a:grpSpLocks/>
          </p:cNvGrpSpPr>
          <p:nvPr/>
        </p:nvGrpSpPr>
        <p:grpSpPr bwMode="auto">
          <a:xfrm>
            <a:off x="2366963" y="4981575"/>
            <a:ext cx="966787" cy="1449388"/>
            <a:chOff x="0" y="0"/>
            <a:chExt cx="866" cy="1299"/>
          </a:xfrm>
        </p:grpSpPr>
        <p:sp>
          <p:nvSpPr>
            <p:cNvPr id="615481" name="Rectangle 145"/>
            <p:cNvSpPr>
              <a:spLocks/>
            </p:cNvSpPr>
            <p:nvPr/>
          </p:nvSpPr>
          <p:spPr bwMode="auto">
            <a:xfrm>
              <a:off x="0" y="541"/>
              <a:ext cx="595" cy="758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634" name="Rectangle 146"/>
            <p:cNvSpPr>
              <a:spLocks/>
            </p:cNvSpPr>
            <p:nvPr/>
          </p:nvSpPr>
          <p:spPr bwMode="auto">
            <a:xfrm>
              <a:off x="1" y="541"/>
              <a:ext cx="600" cy="112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40639" bIns="0">
              <a:prstTxWarp prst="textNoShape">
                <a:avLst/>
              </a:prstTxWarp>
            </a:bodyPr>
            <a:lstStyle/>
            <a:p>
              <a:pPr marL="27905">
                <a:lnSpc>
                  <a:spcPct val="90000"/>
                </a:lnSpc>
                <a:defRPr/>
              </a:pPr>
              <a:r>
                <a:rPr lang="en-US" sz="800" b="1" dirty="0">
                  <a:solidFill>
                    <a:srgbClr val="E02B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 Narrow" pitchFamily="32" charset="0"/>
                  <a:ea typeface="Arial Narrow" pitchFamily="32" charset="0"/>
                  <a:cs typeface="Arial Narrow" pitchFamily="32" charset="0"/>
                  <a:sym typeface="Arial Narrow" pitchFamily="32" charset="0"/>
                </a:rPr>
                <a:t>Pupil Imaging</a:t>
              </a:r>
            </a:p>
          </p:txBody>
        </p:sp>
        <p:sp>
          <p:nvSpPr>
            <p:cNvPr id="615483" name="Freeform 147"/>
            <p:cNvSpPr>
              <a:spLocks/>
            </p:cNvSpPr>
            <p:nvPr/>
          </p:nvSpPr>
          <p:spPr bwMode="auto">
            <a:xfrm rot="10800000">
              <a:off x="649" y="0"/>
              <a:ext cx="216" cy="12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600"/>
                <a:gd name="T22" fmla="*/ 0 h 21600"/>
                <a:gd name="T23" fmla="*/ 21600 w 21600"/>
                <a:gd name="T24" fmla="*/ 2160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0"/>
                  </a:moveTo>
                  <a:cubicBezTo>
                    <a:pt x="5965" y="0"/>
                    <a:pt x="10800" y="806"/>
                    <a:pt x="10800" y="1800"/>
                  </a:cubicBezTo>
                  <a:lnTo>
                    <a:pt x="10800" y="9000"/>
                  </a:lnTo>
                  <a:cubicBezTo>
                    <a:pt x="10800" y="9994"/>
                    <a:pt x="15635" y="10800"/>
                    <a:pt x="21600" y="10800"/>
                  </a:cubicBezTo>
                  <a:cubicBezTo>
                    <a:pt x="15635" y="10800"/>
                    <a:pt x="10800" y="11606"/>
                    <a:pt x="10800" y="12600"/>
                  </a:cubicBezTo>
                  <a:lnTo>
                    <a:pt x="10800" y="19800"/>
                  </a:lnTo>
                  <a:cubicBezTo>
                    <a:pt x="10800" y="20794"/>
                    <a:pt x="5965" y="21600"/>
                    <a:pt x="0" y="21600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5484" name="Picture 148"/>
            <p:cNvPicPr>
              <a:picLocks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5" y="847"/>
              <a:ext cx="402" cy="3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63637" name="Picture 149"/>
          <p:cNvPicPr>
            <a:picLocks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032625" y="1152525"/>
            <a:ext cx="1766888" cy="1263650"/>
          </a:xfrm>
          <a:prstGeom prst="rect">
            <a:avLst/>
          </a:prstGeom>
          <a:noFill/>
          <a:ln w="12700" cap="flat">
            <a:noFill/>
            <a:round/>
            <a:headEnd/>
            <a:tailEnd/>
          </a:ln>
          <a:effectLst>
            <a:outerShdw blurRad="190500" dist="126999" dir="2700000" algn="ctr" rotWithShape="0">
              <a:srgbClr val="000000">
                <a:alpha val="74997"/>
              </a:srgbClr>
            </a:outerShdw>
          </a:effectLst>
        </p:spPr>
      </p:pic>
      <p:sp>
        <p:nvSpPr>
          <p:cNvPr id="615480" name="TextBox 151"/>
          <p:cNvSpPr txBox="1">
            <a:spLocks noChangeArrowheads="1"/>
          </p:cNvSpPr>
          <p:nvPr/>
        </p:nvSpPr>
        <p:spPr bwMode="auto">
          <a:xfrm>
            <a:off x="633413" y="228600"/>
            <a:ext cx="765175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Wavefront Sensing and Control Setup Sequence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/>
          <a:lstStyle/>
          <a:p>
            <a:pPr eaLnBrk="1" hangingPunct="1"/>
            <a:r>
              <a:rPr lang="en-US" sz="4000">
                <a:ea typeface="ＭＳ Ｐゴシック" pitchFamily="-105" charset="-128"/>
                <a:cs typeface="ＭＳ Ｐゴシック" pitchFamily="-105" charset="-128"/>
              </a:rPr>
              <a:t>NIRSpec Schematic</a:t>
            </a:r>
            <a:br>
              <a:rPr lang="en-US" sz="4000">
                <a:ea typeface="ＭＳ Ｐゴシック" pitchFamily="-105" charset="-128"/>
                <a:cs typeface="ＭＳ Ｐゴシック" pitchFamily="-105" charset="-128"/>
              </a:rPr>
            </a:br>
            <a:r>
              <a:rPr lang="en-US" sz="4000">
                <a:ea typeface="ＭＳ Ｐゴシック" pitchFamily="-105" charset="-128"/>
                <a:cs typeface="ＭＳ Ｐゴシック" pitchFamily="-105" charset="-128"/>
              </a:rPr>
              <a:t>0.6-5.0 µm, R = 100, 1000, 3000</a:t>
            </a:r>
          </a:p>
        </p:txBody>
      </p:sp>
      <p:grpSp>
        <p:nvGrpSpPr>
          <p:cNvPr id="616452" name="Group 3"/>
          <p:cNvGrpSpPr>
            <a:grpSpLocks/>
          </p:cNvGrpSpPr>
          <p:nvPr/>
        </p:nvGrpSpPr>
        <p:grpSpPr bwMode="auto">
          <a:xfrm>
            <a:off x="533400" y="2057400"/>
            <a:ext cx="8153400" cy="4038600"/>
            <a:chOff x="336" y="1152"/>
            <a:chExt cx="5136" cy="2544"/>
          </a:xfrm>
        </p:grpSpPr>
        <p:sp>
          <p:nvSpPr>
            <p:cNvPr id="616455" name="Rectangle 4"/>
            <p:cNvSpPr>
              <a:spLocks noChangeArrowheads="1"/>
            </p:cNvSpPr>
            <p:nvPr/>
          </p:nvSpPr>
          <p:spPr bwMode="auto">
            <a:xfrm>
              <a:off x="336" y="1152"/>
              <a:ext cx="5136" cy="2544"/>
            </a:xfrm>
            <a:prstGeom prst="rect">
              <a:avLst/>
            </a:prstGeom>
            <a:solidFill>
              <a:schemeClr val="tx1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56" name="Line 5"/>
            <p:cNvSpPr>
              <a:spLocks noChangeShapeType="1"/>
            </p:cNvSpPr>
            <p:nvPr/>
          </p:nvSpPr>
          <p:spPr bwMode="auto">
            <a:xfrm flipV="1">
              <a:off x="1815" y="1956"/>
              <a:ext cx="1132" cy="889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57" name="Line 6"/>
            <p:cNvSpPr>
              <a:spLocks noChangeShapeType="1"/>
            </p:cNvSpPr>
            <p:nvPr/>
          </p:nvSpPr>
          <p:spPr bwMode="auto">
            <a:xfrm>
              <a:off x="1808" y="1965"/>
              <a:ext cx="1139" cy="88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58" name="Line 7"/>
            <p:cNvSpPr>
              <a:spLocks noChangeShapeType="1"/>
            </p:cNvSpPr>
            <p:nvPr/>
          </p:nvSpPr>
          <p:spPr bwMode="auto">
            <a:xfrm flipV="1">
              <a:off x="672" y="1984"/>
              <a:ext cx="1143" cy="32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59" name="Line 8"/>
            <p:cNvSpPr>
              <a:spLocks noChangeShapeType="1"/>
            </p:cNvSpPr>
            <p:nvPr/>
          </p:nvSpPr>
          <p:spPr bwMode="auto">
            <a:xfrm>
              <a:off x="960" y="2592"/>
              <a:ext cx="860" cy="23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16460" name="Group 9"/>
            <p:cNvGrpSpPr>
              <a:grpSpLocks/>
            </p:cNvGrpSpPr>
            <p:nvPr/>
          </p:nvGrpSpPr>
          <p:grpSpPr bwMode="auto">
            <a:xfrm>
              <a:off x="2364" y="1841"/>
              <a:ext cx="23" cy="1110"/>
              <a:chOff x="1432" y="2752"/>
              <a:chExt cx="40" cy="928"/>
            </a:xfrm>
          </p:grpSpPr>
          <p:sp>
            <p:nvSpPr>
              <p:cNvPr id="616488" name="Rectangle 10"/>
              <p:cNvSpPr>
                <a:spLocks noChangeArrowheads="1"/>
              </p:cNvSpPr>
              <p:nvPr/>
            </p:nvSpPr>
            <p:spPr bwMode="auto">
              <a:xfrm>
                <a:off x="1432" y="2752"/>
                <a:ext cx="40" cy="168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6489" name="Rectangle 11"/>
              <p:cNvSpPr>
                <a:spLocks noChangeArrowheads="1"/>
              </p:cNvSpPr>
              <p:nvPr/>
            </p:nvSpPr>
            <p:spPr bwMode="auto">
              <a:xfrm>
                <a:off x="1432" y="3005"/>
                <a:ext cx="40" cy="168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6490" name="Rectangle 12"/>
              <p:cNvSpPr>
                <a:spLocks noChangeArrowheads="1"/>
              </p:cNvSpPr>
              <p:nvPr/>
            </p:nvSpPr>
            <p:spPr bwMode="auto">
              <a:xfrm>
                <a:off x="1432" y="3258"/>
                <a:ext cx="40" cy="168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6491" name="Rectangle 13"/>
              <p:cNvSpPr>
                <a:spLocks noChangeArrowheads="1"/>
              </p:cNvSpPr>
              <p:nvPr/>
            </p:nvSpPr>
            <p:spPr bwMode="auto">
              <a:xfrm>
                <a:off x="1432" y="3512"/>
                <a:ext cx="40" cy="168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16461" name="Line 14"/>
            <p:cNvSpPr>
              <a:spLocks noChangeShapeType="1"/>
            </p:cNvSpPr>
            <p:nvPr/>
          </p:nvSpPr>
          <p:spPr bwMode="auto">
            <a:xfrm>
              <a:off x="2939" y="1975"/>
              <a:ext cx="437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62" name="Line 15"/>
            <p:cNvSpPr>
              <a:spLocks noChangeShapeType="1"/>
            </p:cNvSpPr>
            <p:nvPr/>
          </p:nvSpPr>
          <p:spPr bwMode="auto">
            <a:xfrm>
              <a:off x="2953" y="2836"/>
              <a:ext cx="436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63" name="Line 16"/>
            <p:cNvSpPr>
              <a:spLocks noChangeShapeType="1"/>
            </p:cNvSpPr>
            <p:nvPr/>
          </p:nvSpPr>
          <p:spPr bwMode="auto">
            <a:xfrm flipV="1">
              <a:off x="3376" y="1774"/>
              <a:ext cx="844" cy="20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64" name="Line 17"/>
            <p:cNvSpPr>
              <a:spLocks noChangeShapeType="1"/>
            </p:cNvSpPr>
            <p:nvPr/>
          </p:nvSpPr>
          <p:spPr bwMode="auto">
            <a:xfrm flipV="1">
              <a:off x="3383" y="2626"/>
              <a:ext cx="843" cy="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65" name="Line 18"/>
            <p:cNvSpPr>
              <a:spLocks noChangeShapeType="1"/>
            </p:cNvSpPr>
            <p:nvPr/>
          </p:nvSpPr>
          <p:spPr bwMode="auto">
            <a:xfrm flipH="1" flipV="1">
              <a:off x="3389" y="1984"/>
              <a:ext cx="845" cy="201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66" name="Line 19"/>
            <p:cNvSpPr>
              <a:spLocks noChangeShapeType="1"/>
            </p:cNvSpPr>
            <p:nvPr/>
          </p:nvSpPr>
          <p:spPr bwMode="auto">
            <a:xfrm flipH="1" flipV="1">
              <a:off x="3383" y="2836"/>
              <a:ext cx="843" cy="201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67" name="Line 20"/>
            <p:cNvSpPr>
              <a:spLocks noChangeShapeType="1"/>
            </p:cNvSpPr>
            <p:nvPr/>
          </p:nvSpPr>
          <p:spPr bwMode="auto">
            <a:xfrm>
              <a:off x="4199" y="1774"/>
              <a:ext cx="927" cy="46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68" name="Line 21"/>
            <p:cNvSpPr>
              <a:spLocks noChangeShapeType="1"/>
            </p:cNvSpPr>
            <p:nvPr/>
          </p:nvSpPr>
          <p:spPr bwMode="auto">
            <a:xfrm flipV="1">
              <a:off x="4220" y="2243"/>
              <a:ext cx="914" cy="39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69" name="Line 22"/>
            <p:cNvSpPr>
              <a:spLocks noChangeShapeType="1"/>
            </p:cNvSpPr>
            <p:nvPr/>
          </p:nvSpPr>
          <p:spPr bwMode="auto">
            <a:xfrm>
              <a:off x="4220" y="2185"/>
              <a:ext cx="887" cy="373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70" name="Line 23"/>
            <p:cNvSpPr>
              <a:spLocks noChangeShapeType="1"/>
            </p:cNvSpPr>
            <p:nvPr/>
          </p:nvSpPr>
          <p:spPr bwMode="auto">
            <a:xfrm flipV="1">
              <a:off x="4220" y="2558"/>
              <a:ext cx="893" cy="460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71" name="Rectangle 24"/>
            <p:cNvSpPr>
              <a:spLocks noChangeArrowheads="1"/>
            </p:cNvSpPr>
            <p:nvPr/>
          </p:nvSpPr>
          <p:spPr bwMode="auto">
            <a:xfrm>
              <a:off x="5110" y="2061"/>
              <a:ext cx="24" cy="661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72" name="Freeform 25"/>
            <p:cNvSpPr>
              <a:spLocks/>
            </p:cNvSpPr>
            <p:nvPr/>
          </p:nvSpPr>
          <p:spPr bwMode="auto">
            <a:xfrm>
              <a:off x="1782" y="1912"/>
              <a:ext cx="65" cy="1024"/>
            </a:xfrm>
            <a:custGeom>
              <a:avLst/>
              <a:gdLst>
                <a:gd name="T0" fmla="*/ 0 w 418"/>
                <a:gd name="T1" fmla="*/ 1 h 1600"/>
                <a:gd name="T2" fmla="*/ 0 w 418"/>
                <a:gd name="T3" fmla="*/ 1 h 1600"/>
                <a:gd name="T4" fmla="*/ 0 w 418"/>
                <a:gd name="T5" fmla="*/ 1 h 1600"/>
                <a:gd name="T6" fmla="*/ 0 w 418"/>
                <a:gd name="T7" fmla="*/ 1 h 1600"/>
                <a:gd name="T8" fmla="*/ 0 w 418"/>
                <a:gd name="T9" fmla="*/ 1 h 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8"/>
                <a:gd name="T16" fmla="*/ 0 h 1600"/>
                <a:gd name="T17" fmla="*/ 418 w 418"/>
                <a:gd name="T18" fmla="*/ 1600 h 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8" h="1600">
                  <a:moveTo>
                    <a:pt x="189" y="20"/>
                  </a:moveTo>
                  <a:cubicBezTo>
                    <a:pt x="121" y="40"/>
                    <a:pt x="0" y="560"/>
                    <a:pt x="5" y="820"/>
                  </a:cubicBezTo>
                  <a:cubicBezTo>
                    <a:pt x="10" y="1080"/>
                    <a:pt x="153" y="1600"/>
                    <a:pt x="221" y="1580"/>
                  </a:cubicBezTo>
                  <a:cubicBezTo>
                    <a:pt x="289" y="1560"/>
                    <a:pt x="418" y="961"/>
                    <a:pt x="413" y="700"/>
                  </a:cubicBezTo>
                  <a:cubicBezTo>
                    <a:pt x="408" y="439"/>
                    <a:pt x="257" y="0"/>
                    <a:pt x="189" y="20"/>
                  </a:cubicBezTo>
                  <a:close/>
                </a:path>
              </a:pathLst>
            </a:custGeom>
            <a:solidFill>
              <a:srgbClr val="FDFF00"/>
            </a:solidFill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73" name="Freeform 26"/>
            <p:cNvSpPr>
              <a:spLocks/>
            </p:cNvSpPr>
            <p:nvPr/>
          </p:nvSpPr>
          <p:spPr bwMode="auto">
            <a:xfrm>
              <a:off x="2914" y="1893"/>
              <a:ext cx="65" cy="1024"/>
            </a:xfrm>
            <a:custGeom>
              <a:avLst/>
              <a:gdLst>
                <a:gd name="T0" fmla="*/ 0 w 418"/>
                <a:gd name="T1" fmla="*/ 1 h 1600"/>
                <a:gd name="T2" fmla="*/ 0 w 418"/>
                <a:gd name="T3" fmla="*/ 1 h 1600"/>
                <a:gd name="T4" fmla="*/ 0 w 418"/>
                <a:gd name="T5" fmla="*/ 1 h 1600"/>
                <a:gd name="T6" fmla="*/ 0 w 418"/>
                <a:gd name="T7" fmla="*/ 1 h 1600"/>
                <a:gd name="T8" fmla="*/ 0 w 418"/>
                <a:gd name="T9" fmla="*/ 1 h 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8"/>
                <a:gd name="T16" fmla="*/ 0 h 1600"/>
                <a:gd name="T17" fmla="*/ 418 w 418"/>
                <a:gd name="T18" fmla="*/ 1600 h 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8" h="1600">
                  <a:moveTo>
                    <a:pt x="189" y="20"/>
                  </a:moveTo>
                  <a:cubicBezTo>
                    <a:pt x="121" y="40"/>
                    <a:pt x="0" y="560"/>
                    <a:pt x="5" y="820"/>
                  </a:cubicBezTo>
                  <a:cubicBezTo>
                    <a:pt x="10" y="1080"/>
                    <a:pt x="153" y="1600"/>
                    <a:pt x="221" y="1580"/>
                  </a:cubicBezTo>
                  <a:cubicBezTo>
                    <a:pt x="289" y="1560"/>
                    <a:pt x="418" y="961"/>
                    <a:pt x="413" y="700"/>
                  </a:cubicBezTo>
                  <a:cubicBezTo>
                    <a:pt x="408" y="439"/>
                    <a:pt x="257" y="0"/>
                    <a:pt x="189" y="20"/>
                  </a:cubicBezTo>
                  <a:close/>
                </a:path>
              </a:pathLst>
            </a:custGeom>
            <a:solidFill>
              <a:srgbClr val="FDFF00"/>
            </a:solidFill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74" name="Freeform 27"/>
            <p:cNvSpPr>
              <a:spLocks/>
            </p:cNvSpPr>
            <p:nvPr/>
          </p:nvSpPr>
          <p:spPr bwMode="auto">
            <a:xfrm>
              <a:off x="4166" y="1645"/>
              <a:ext cx="115" cy="1492"/>
            </a:xfrm>
            <a:custGeom>
              <a:avLst/>
              <a:gdLst>
                <a:gd name="T0" fmla="*/ 0 w 418"/>
                <a:gd name="T1" fmla="*/ 7 h 1600"/>
                <a:gd name="T2" fmla="*/ 0 w 418"/>
                <a:gd name="T3" fmla="*/ 233 h 1600"/>
                <a:gd name="T4" fmla="*/ 0 w 418"/>
                <a:gd name="T5" fmla="*/ 450 h 1600"/>
                <a:gd name="T6" fmla="*/ 0 w 418"/>
                <a:gd name="T7" fmla="*/ 200 h 1600"/>
                <a:gd name="T8" fmla="*/ 0 w 418"/>
                <a:gd name="T9" fmla="*/ 7 h 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8"/>
                <a:gd name="T16" fmla="*/ 0 h 1600"/>
                <a:gd name="T17" fmla="*/ 418 w 418"/>
                <a:gd name="T18" fmla="*/ 1600 h 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8" h="1600">
                  <a:moveTo>
                    <a:pt x="189" y="20"/>
                  </a:moveTo>
                  <a:cubicBezTo>
                    <a:pt x="121" y="40"/>
                    <a:pt x="0" y="560"/>
                    <a:pt x="5" y="820"/>
                  </a:cubicBezTo>
                  <a:cubicBezTo>
                    <a:pt x="10" y="1080"/>
                    <a:pt x="153" y="1600"/>
                    <a:pt x="221" y="1580"/>
                  </a:cubicBezTo>
                  <a:cubicBezTo>
                    <a:pt x="289" y="1560"/>
                    <a:pt x="418" y="961"/>
                    <a:pt x="413" y="700"/>
                  </a:cubicBezTo>
                  <a:cubicBezTo>
                    <a:pt x="408" y="439"/>
                    <a:pt x="257" y="0"/>
                    <a:pt x="189" y="20"/>
                  </a:cubicBezTo>
                  <a:close/>
                </a:path>
              </a:pathLst>
            </a:custGeom>
            <a:solidFill>
              <a:srgbClr val="FDFF00"/>
            </a:solidFill>
            <a:ln w="25400">
              <a:solidFill>
                <a:srgbClr val="FDFF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75" name="Text Box 28"/>
            <p:cNvSpPr txBox="1">
              <a:spLocks noChangeArrowheads="1"/>
            </p:cNvSpPr>
            <p:nvPr/>
          </p:nvSpPr>
          <p:spPr bwMode="auto">
            <a:xfrm>
              <a:off x="1365" y="3038"/>
              <a:ext cx="916" cy="25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Arial" pitchFamily="-105" charset="0"/>
                </a:rPr>
                <a:t>Fore optics</a:t>
              </a:r>
            </a:p>
          </p:txBody>
        </p:sp>
        <p:sp>
          <p:nvSpPr>
            <p:cNvPr id="616476" name="Text Box 29"/>
            <p:cNvSpPr txBox="1">
              <a:spLocks noChangeArrowheads="1"/>
            </p:cNvSpPr>
            <p:nvPr/>
          </p:nvSpPr>
          <p:spPr bwMode="auto">
            <a:xfrm>
              <a:off x="2533" y="3038"/>
              <a:ext cx="844" cy="25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Arial" pitchFamily="-105" charset="0"/>
                </a:rPr>
                <a:t>Collimator</a:t>
              </a:r>
            </a:p>
          </p:txBody>
        </p:sp>
        <p:sp>
          <p:nvSpPr>
            <p:cNvPr id="616477" name="Text Box 30"/>
            <p:cNvSpPr txBox="1">
              <a:spLocks noChangeArrowheads="1"/>
            </p:cNvSpPr>
            <p:nvPr/>
          </p:nvSpPr>
          <p:spPr bwMode="auto">
            <a:xfrm>
              <a:off x="3871" y="3164"/>
              <a:ext cx="691" cy="25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Arial" pitchFamily="-105" charset="0"/>
                </a:rPr>
                <a:t>Camera</a:t>
              </a:r>
            </a:p>
          </p:txBody>
        </p:sp>
        <p:sp>
          <p:nvSpPr>
            <p:cNvPr id="616478" name="Text Box 31"/>
            <p:cNvSpPr txBox="1">
              <a:spLocks noChangeArrowheads="1"/>
            </p:cNvSpPr>
            <p:nvPr/>
          </p:nvSpPr>
          <p:spPr bwMode="auto">
            <a:xfrm>
              <a:off x="1804" y="1364"/>
              <a:ext cx="1086" cy="4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Arial" pitchFamily="-105" charset="0"/>
                </a:rPr>
                <a:t>Micro-Shutter </a:t>
              </a:r>
            </a:p>
            <a:p>
              <a:r>
                <a:rPr lang="en-US" sz="2000">
                  <a:latin typeface="Arial" pitchFamily="-105" charset="0"/>
                </a:rPr>
                <a:t>Array</a:t>
              </a:r>
            </a:p>
          </p:txBody>
        </p:sp>
        <p:sp>
          <p:nvSpPr>
            <p:cNvPr id="616479" name="Rectangle 32"/>
            <p:cNvSpPr>
              <a:spLocks noChangeArrowheads="1"/>
            </p:cNvSpPr>
            <p:nvPr/>
          </p:nvSpPr>
          <p:spPr bwMode="auto">
            <a:xfrm>
              <a:off x="2880" y="1478"/>
              <a:ext cx="1104" cy="4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Arial" pitchFamily="-105" charset="0"/>
                </a:rPr>
                <a:t>Grating/Prism</a:t>
              </a:r>
            </a:p>
            <a:p>
              <a:r>
                <a:rPr lang="en-US" sz="2000">
                  <a:latin typeface="Arial" pitchFamily="-105" charset="0"/>
                </a:rPr>
                <a:t>Wheel</a:t>
              </a:r>
            </a:p>
          </p:txBody>
        </p:sp>
        <p:sp>
          <p:nvSpPr>
            <p:cNvPr id="616480" name="Text Box 33"/>
            <p:cNvSpPr txBox="1">
              <a:spLocks noChangeArrowheads="1"/>
            </p:cNvSpPr>
            <p:nvPr/>
          </p:nvSpPr>
          <p:spPr bwMode="auto">
            <a:xfrm>
              <a:off x="4719" y="1517"/>
              <a:ext cx="730" cy="4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Arial" pitchFamily="-105" charset="0"/>
                </a:rPr>
                <a:t>Detector</a:t>
              </a:r>
            </a:p>
            <a:p>
              <a:r>
                <a:rPr lang="en-US" sz="2000">
                  <a:latin typeface="Arial" pitchFamily="-105" charset="0"/>
                </a:rPr>
                <a:t>Array</a:t>
              </a:r>
            </a:p>
          </p:txBody>
        </p:sp>
        <p:sp>
          <p:nvSpPr>
            <p:cNvPr id="616481" name="AutoShape 34"/>
            <p:cNvSpPr>
              <a:spLocks noChangeArrowheads="1"/>
            </p:cNvSpPr>
            <p:nvPr/>
          </p:nvSpPr>
          <p:spPr bwMode="auto">
            <a:xfrm>
              <a:off x="3334" y="1896"/>
              <a:ext cx="107" cy="1029"/>
            </a:xfrm>
            <a:prstGeom prst="triangle">
              <a:avLst>
                <a:gd name="adj" fmla="val 50000"/>
              </a:avLst>
            </a:prstGeom>
            <a:solidFill>
              <a:srgbClr val="0BCC1E"/>
            </a:solidFill>
            <a:ln w="25400">
              <a:solidFill>
                <a:srgbClr val="0BCC1E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82" name="Rectangle 35"/>
            <p:cNvSpPr>
              <a:spLocks noChangeArrowheads="1"/>
            </p:cNvSpPr>
            <p:nvPr/>
          </p:nvSpPr>
          <p:spPr bwMode="auto">
            <a:xfrm>
              <a:off x="1392" y="2016"/>
              <a:ext cx="48" cy="816"/>
            </a:xfrm>
            <a:prstGeom prst="rect">
              <a:avLst/>
            </a:prstGeom>
            <a:solidFill>
              <a:srgbClr val="99CCF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83" name="Text Box 36"/>
            <p:cNvSpPr txBox="1">
              <a:spLocks noChangeArrowheads="1"/>
            </p:cNvSpPr>
            <p:nvPr/>
          </p:nvSpPr>
          <p:spPr bwMode="auto">
            <a:xfrm>
              <a:off x="1152" y="1584"/>
              <a:ext cx="574" cy="4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Arial" pitchFamily="-105" charset="0"/>
                </a:rPr>
                <a:t>Filter</a:t>
              </a:r>
            </a:p>
            <a:p>
              <a:r>
                <a:rPr lang="en-US" sz="2000">
                  <a:latin typeface="Arial" pitchFamily="-105" charset="0"/>
                </a:rPr>
                <a:t>Wheel</a:t>
              </a:r>
            </a:p>
          </p:txBody>
        </p:sp>
        <p:sp>
          <p:nvSpPr>
            <p:cNvPr id="616484" name="Line 37"/>
            <p:cNvSpPr>
              <a:spLocks noChangeShapeType="1"/>
            </p:cNvSpPr>
            <p:nvPr/>
          </p:nvSpPr>
          <p:spPr bwMode="auto">
            <a:xfrm flipV="1">
              <a:off x="672" y="1536"/>
              <a:ext cx="192" cy="76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85" name="Line 38"/>
            <p:cNvSpPr>
              <a:spLocks noChangeShapeType="1"/>
            </p:cNvSpPr>
            <p:nvPr/>
          </p:nvSpPr>
          <p:spPr bwMode="auto">
            <a:xfrm flipH="1" flipV="1">
              <a:off x="864" y="1536"/>
              <a:ext cx="96" cy="105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86" name="Rectangle 39"/>
            <p:cNvSpPr>
              <a:spLocks noChangeArrowheads="1"/>
            </p:cNvSpPr>
            <p:nvPr/>
          </p:nvSpPr>
          <p:spPr bwMode="auto">
            <a:xfrm rot="-2727989">
              <a:off x="786" y="2169"/>
              <a:ext cx="48" cy="593"/>
            </a:xfrm>
            <a:prstGeom prst="rect">
              <a:avLst/>
            </a:prstGeom>
            <a:solidFill>
              <a:srgbClr val="FD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87" name="Text Box 40"/>
            <p:cNvSpPr txBox="1">
              <a:spLocks noChangeArrowheads="1"/>
            </p:cNvSpPr>
            <p:nvPr/>
          </p:nvSpPr>
          <p:spPr bwMode="auto">
            <a:xfrm>
              <a:off x="407" y="2678"/>
              <a:ext cx="666" cy="4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Arial" pitchFamily="-105" charset="0"/>
                </a:rPr>
                <a:t>Pick-off</a:t>
              </a:r>
            </a:p>
            <a:p>
              <a:r>
                <a:rPr lang="en-US" sz="2000">
                  <a:latin typeface="Arial" pitchFamily="-105" charset="0"/>
                </a:rPr>
                <a:t>Optics</a:t>
              </a:r>
            </a:p>
          </p:txBody>
        </p:sp>
      </p:grpSp>
      <p:sp>
        <p:nvSpPr>
          <p:cNvPr id="616454" name="Footer Placeholder 4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 New Roman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5BB796-12B8-D744-A06C-2554215CAA4C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50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838200"/>
            <a:ext cx="3505200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8498" name="Object 2"/>
          <p:cNvGraphicFramePr>
            <a:graphicFrameLocks noChangeAspect="1"/>
          </p:cNvGraphicFramePr>
          <p:nvPr/>
        </p:nvGraphicFramePr>
        <p:xfrm>
          <a:off x="5410200" y="4002088"/>
          <a:ext cx="3352800" cy="2311400"/>
        </p:xfrm>
        <a:graphic>
          <a:graphicData uri="http://schemas.openxmlformats.org/presentationml/2006/ole">
            <p:oleObj spid="_x0000_s618498" name="Bitmap Image" r:id="rId6" imgW="12193057" imgH="9754445" progId="">
              <p:embed/>
            </p:oleObj>
          </a:graphicData>
        </a:graphic>
      </p:graphicFrame>
      <p:sp>
        <p:nvSpPr>
          <p:cNvPr id="618501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72400" cy="6096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-105" charset="-128"/>
                <a:cs typeface="ＭＳ Ｐゴシック" pitchFamily="-105" charset="-128"/>
              </a:rPr>
              <a:t>NIRSpec: ESA &amp; </a:t>
            </a:r>
            <a:r>
              <a:rPr lang="en-US">
                <a:solidFill>
                  <a:schemeClr val="tx1"/>
                </a:solidFill>
                <a:ea typeface="ＭＳ Ｐゴシック" pitchFamily="-105" charset="-128"/>
                <a:cs typeface="ＭＳ Ｐゴシック" pitchFamily="-105" charset="-128"/>
              </a:rPr>
              <a:t>Astrium</a:t>
            </a:r>
            <a:endParaRPr lang="en-US"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61850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14400" y="1143000"/>
            <a:ext cx="77724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>
                <a:ea typeface="ＭＳ Ｐゴシック" pitchFamily="-105" charset="-128"/>
                <a:cs typeface="ＭＳ Ｐゴシック" pitchFamily="-105" charset="-128"/>
              </a:rPr>
              <a:t>&gt; 100 Objects Simultaneously</a:t>
            </a:r>
          </a:p>
          <a:p>
            <a:pPr eaLnBrk="1" hangingPunct="1">
              <a:lnSpc>
                <a:spcPct val="90000"/>
              </a:lnSpc>
            </a:pPr>
            <a:r>
              <a:rPr lang="en-US" sz="1800">
                <a:ea typeface="ＭＳ Ｐゴシック" pitchFamily="-105" charset="-128"/>
                <a:cs typeface="ＭＳ Ｐゴシック" pitchFamily="-105" charset="-128"/>
              </a:rPr>
              <a:t>10 square arcminute FOV</a:t>
            </a:r>
          </a:p>
          <a:p>
            <a:pPr eaLnBrk="1" hangingPunct="1">
              <a:lnSpc>
                <a:spcPct val="90000"/>
              </a:lnSpc>
            </a:pPr>
            <a:endParaRPr lang="en-US" sz="1800"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800"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800"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800"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800"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800"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800"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800"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800" b="1"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ea typeface="ＭＳ Ｐゴシック" pitchFamily="-105" charset="-128"/>
                <a:cs typeface="ＭＳ Ｐゴシック" pitchFamily="-105" charset="-128"/>
              </a:rPr>
              <a:t>Implementation:</a:t>
            </a:r>
            <a:endParaRPr lang="en-US" sz="1800">
              <a:ea typeface="ＭＳ Ｐゴシック" pitchFamily="-105" charset="-128"/>
              <a:cs typeface="ＭＳ Ｐゴシック" pitchFamily="-105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3.4’ Large FOV Imaging Spectrograph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4 x 175 x 384  element Micro-Shutter Array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200">
                <a:ea typeface="ヒラギノ角ゴ Pro W3" pitchFamily="-105" charset="-128"/>
                <a:cs typeface="ヒラギノ角ゴ Pro W3" pitchFamily="-105" charset="-128"/>
              </a:rPr>
              <a:t>250,000 pixels, 203 x 463 mas, pitch 267 x 528 mas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2 x 2k x 2k HgCdTe Detector Arrays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Fixed slits and IFU for backup, contrast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SiC optical bench &amp; optics</a:t>
            </a:r>
          </a:p>
        </p:txBody>
      </p:sp>
      <p:pic>
        <p:nvPicPr>
          <p:cNvPr id="618503" name="Picture 6" descr="Nirspec_Ansicht_1_v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28800" y="1857375"/>
            <a:ext cx="3581400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8505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080AFB-4AE0-6D4C-8A45-822CC7335B8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Title 1"/>
          <p:cNvSpPr>
            <a:spLocks noGrp="1"/>
          </p:cNvSpPr>
          <p:nvPr>
            <p:ph type="title"/>
          </p:nvPr>
        </p:nvSpPr>
        <p:spPr>
          <a:xfrm>
            <a:off x="763588" y="98425"/>
            <a:ext cx="8275637" cy="733425"/>
          </a:xfrm>
        </p:spPr>
        <p:txBody>
          <a:bodyPr/>
          <a:lstStyle/>
          <a:p>
            <a:r>
              <a:rPr lang="en-US" b="1" smtClean="0">
                <a:ea typeface="ＭＳ Ｐゴシック" pitchFamily="-105" charset="-128"/>
                <a:cs typeface="ＭＳ Ｐゴシック" pitchFamily="-105" charset="-128"/>
              </a:rPr>
              <a:t>250,000 pixel cryogenic microshutter array system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pic>
        <p:nvPicPr>
          <p:cNvPr id="620550" name="Picture 4" descr="DSC01232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190500" y="1509713"/>
            <a:ext cx="2620963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20551" name="Group 16"/>
          <p:cNvGrpSpPr>
            <a:grpSpLocks/>
          </p:cNvGrpSpPr>
          <p:nvPr/>
        </p:nvGrpSpPr>
        <p:grpSpPr bwMode="auto">
          <a:xfrm>
            <a:off x="2911475" y="1490663"/>
            <a:ext cx="6181725" cy="4605337"/>
            <a:chOff x="2853266" y="1845741"/>
            <a:chExt cx="6180667" cy="4605867"/>
          </a:xfrm>
        </p:grpSpPr>
        <p:grpSp>
          <p:nvGrpSpPr>
            <p:cNvPr id="620556" name="Group 7"/>
            <p:cNvGrpSpPr>
              <a:grpSpLocks/>
            </p:cNvGrpSpPr>
            <p:nvPr/>
          </p:nvGrpSpPr>
          <p:grpSpPr bwMode="auto">
            <a:xfrm>
              <a:off x="2853266" y="1845741"/>
              <a:ext cx="6180667" cy="4605867"/>
              <a:chOff x="838200" y="781050"/>
              <a:chExt cx="7391400" cy="5543550"/>
            </a:xfrm>
          </p:grpSpPr>
          <p:sp>
            <p:nvSpPr>
              <p:cNvPr id="620558" name="Text Box 2"/>
              <p:cNvSpPr txBox="1">
                <a:spLocks noChangeArrowheads="1"/>
              </p:cNvSpPr>
              <p:nvPr/>
            </p:nvSpPr>
            <p:spPr bwMode="auto">
              <a:xfrm>
                <a:off x="990600" y="3124200"/>
                <a:ext cx="184150" cy="24447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 sz="1000">
                  <a:latin typeface="Chicago" charset="0"/>
                </a:endParaRPr>
              </a:p>
            </p:txBody>
          </p:sp>
          <p:pic>
            <p:nvPicPr>
              <p:cNvPr id="620559" name="Picture 4" descr="2959a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838200" y="781050"/>
                <a:ext cx="7391400" cy="5543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0560" name="Picture 5" descr="2959b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828800" y="1447800"/>
                <a:ext cx="6400800" cy="4800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0561" name="Picture 6" descr="2959c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429000" y="2667000"/>
                <a:ext cx="4800600" cy="3600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6" name="Flowchart: Connector 15"/>
            <p:cNvSpPr>
              <a:spLocks noChangeAspect="1"/>
            </p:cNvSpPr>
            <p:nvPr/>
          </p:nvSpPr>
          <p:spPr bwMode="auto">
            <a:xfrm>
              <a:off x="7383216" y="3725557"/>
              <a:ext cx="1455489" cy="1455905"/>
            </a:xfrm>
            <a:prstGeom prst="flowChartConnector">
              <a:avLst/>
            </a:prstGeom>
            <a:solidFill>
              <a:schemeClr val="tx2">
                <a:lumMod val="20000"/>
                <a:lumOff val="80000"/>
                <a:alpha val="72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none" lIns="0" tIns="0" rIns="0" bIns="0" anchor="ctr"/>
            <a:lstStyle/>
            <a:p>
              <a:pPr>
                <a:defRPr/>
              </a:pPr>
              <a:r>
                <a:rPr lang="en-US" sz="1050" dirty="0">
                  <a:latin typeface="Arial Narrow" pitchFamily="34" charset="0"/>
                  <a:ea typeface="ヒラギノ角ゴ ProN W3" pitchFamily="32" charset="-128"/>
                  <a:cs typeface="ヒラギノ角ゴ ProN W3" pitchFamily="32" charset="-128"/>
                  <a:sym typeface="Gill Sans" pitchFamily="32" charset="0"/>
                </a:rPr>
                <a:t>Human Hair 90 um Dia.</a:t>
              </a:r>
            </a:p>
          </p:txBody>
        </p:sp>
      </p:grpSp>
      <p:sp>
        <p:nvSpPr>
          <p:cNvPr id="620552" name="Oval 68"/>
          <p:cNvSpPr>
            <a:spLocks noChangeArrowheads="1"/>
          </p:cNvSpPr>
          <p:nvPr/>
        </p:nvSpPr>
        <p:spPr bwMode="auto">
          <a:xfrm>
            <a:off x="2155825" y="3440113"/>
            <a:ext cx="246063" cy="24447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553" name="Line 69"/>
          <p:cNvSpPr>
            <a:spLocks noChangeShapeType="1"/>
          </p:cNvSpPr>
          <p:nvPr/>
        </p:nvSpPr>
        <p:spPr bwMode="auto">
          <a:xfrm>
            <a:off x="2401888" y="3565525"/>
            <a:ext cx="771525" cy="793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20554" name="Picture 16" descr="Picture1.bmp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248150"/>
            <a:ext cx="2903538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0555" name="TextBox 17"/>
          <p:cNvSpPr txBox="1">
            <a:spLocks noChangeArrowheads="1"/>
          </p:cNvSpPr>
          <p:nvPr/>
        </p:nvSpPr>
        <p:spPr bwMode="auto">
          <a:xfrm>
            <a:off x="2971800" y="6164263"/>
            <a:ext cx="59737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203 x 463 mas shutter pixel clear aperture, 267 x 528 mas pitch, 4 x 171 x 365 array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87B2FF-89FF-904D-A35F-9558FC839F7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1"/>
          <p:cNvSpPr>
            <a:spLocks noGrp="1" noChangeArrowheads="1"/>
          </p:cNvSpPr>
          <p:nvPr>
            <p:ph type="title"/>
          </p:nvPr>
        </p:nvSpPr>
        <p:spPr>
          <a:xfrm>
            <a:off x="704232" y="83125"/>
            <a:ext cx="8275638" cy="1816524"/>
          </a:xfrm>
        </p:spPr>
        <p:txBody>
          <a:bodyPr/>
          <a:lstStyle/>
          <a:p>
            <a:pPr eaLnBrk="1" hangingPunct="1"/>
            <a:r>
              <a:rPr lang="en-US" sz="5600" dirty="0"/>
              <a:t>Engineering Test Units Instruments at GSFC</a:t>
            </a:r>
          </a:p>
        </p:txBody>
      </p:sp>
      <p:pic>
        <p:nvPicPr>
          <p:cNvPr id="1710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086" y="1955602"/>
            <a:ext cx="9170789" cy="3225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71013" name="Rectangle 3"/>
          <p:cNvSpPr>
            <a:spLocks/>
          </p:cNvSpPr>
          <p:nvPr/>
        </p:nvSpPr>
        <p:spPr bwMode="auto">
          <a:xfrm>
            <a:off x="5785712" y="2425749"/>
            <a:ext cx="136211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NIRCam</a:t>
            </a:r>
          </a:p>
        </p:txBody>
      </p:sp>
      <p:sp>
        <p:nvSpPr>
          <p:cNvPr id="171014" name="Rectangle 4"/>
          <p:cNvSpPr>
            <a:spLocks/>
          </p:cNvSpPr>
          <p:nvPr/>
        </p:nvSpPr>
        <p:spPr bwMode="auto">
          <a:xfrm>
            <a:off x="4788155" y="1979265"/>
            <a:ext cx="135028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NIRSpec</a:t>
            </a:r>
          </a:p>
        </p:txBody>
      </p:sp>
      <p:sp>
        <p:nvSpPr>
          <p:cNvPr id="171015" name="Rectangle 5"/>
          <p:cNvSpPr>
            <a:spLocks/>
          </p:cNvSpPr>
          <p:nvPr/>
        </p:nvSpPr>
        <p:spPr bwMode="auto">
          <a:xfrm>
            <a:off x="4214813" y="2424410"/>
            <a:ext cx="719956" cy="4643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MIRI</a:t>
            </a:r>
          </a:p>
        </p:txBody>
      </p:sp>
      <p:sp>
        <p:nvSpPr>
          <p:cNvPr id="171016" name="Rectangle 6"/>
          <p:cNvSpPr>
            <a:spLocks/>
          </p:cNvSpPr>
          <p:nvPr/>
        </p:nvSpPr>
        <p:spPr bwMode="auto">
          <a:xfrm>
            <a:off x="611754" y="5265390"/>
            <a:ext cx="88947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OSIM</a:t>
            </a:r>
          </a:p>
        </p:txBody>
      </p:sp>
      <p:sp>
        <p:nvSpPr>
          <p:cNvPr id="171017" name="Line 7"/>
          <p:cNvSpPr>
            <a:spLocks noChangeShapeType="1"/>
          </p:cNvSpPr>
          <p:nvPr/>
        </p:nvSpPr>
        <p:spPr bwMode="auto">
          <a:xfrm rot="10800000" flipH="1">
            <a:off x="4572000" y="2794992"/>
            <a:ext cx="0" cy="29468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018" name="Line 8"/>
          <p:cNvSpPr>
            <a:spLocks noChangeShapeType="1"/>
          </p:cNvSpPr>
          <p:nvPr/>
        </p:nvSpPr>
        <p:spPr bwMode="auto">
          <a:xfrm rot="10800000" flipH="1">
            <a:off x="5322094" y="2384227"/>
            <a:ext cx="35719" cy="625078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019" name="Line 9"/>
          <p:cNvSpPr>
            <a:spLocks noChangeShapeType="1"/>
          </p:cNvSpPr>
          <p:nvPr/>
        </p:nvSpPr>
        <p:spPr bwMode="auto">
          <a:xfrm rot="10800000" flipH="1">
            <a:off x="6322219" y="2884289"/>
            <a:ext cx="71438" cy="410766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020" name="Rectangle 10"/>
          <p:cNvSpPr>
            <a:spLocks/>
          </p:cNvSpPr>
          <p:nvPr/>
        </p:nvSpPr>
        <p:spPr bwMode="auto">
          <a:xfrm>
            <a:off x="1574173" y="5814565"/>
            <a:ext cx="601351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u="sng">
                <a:solidFill>
                  <a:srgbClr val="0000FF"/>
                </a:solidFill>
                <a:ea typeface="Gill Sans" charset="0"/>
                <a:cs typeface="Gill Sans" charset="0"/>
                <a:hlinkClick r:id="rId3"/>
              </a:rPr>
              <a:t>http://www.jwst.nasa.gov/webcam.html</a:t>
            </a:r>
            <a:endParaRPr lang="en-US" u="sng">
              <a:solidFill>
                <a:srgbClr val="0000FF"/>
              </a:solidFill>
              <a:ea typeface="Gill Sans" charset="0"/>
              <a:cs typeface="Gill Sans" charset="0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F0891F-AA94-6E4C-B886-ADBB998F30A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888" y="937617"/>
            <a:ext cx="8493249" cy="5563195"/>
          </a:xfrm>
          <a:prstGeom prst="rect">
            <a:avLst/>
          </a:prstGeom>
          <a:noFill/>
          <a:ln w="15875">
            <a:solidFill>
              <a:srgbClr val="CC0000"/>
            </a:solidFill>
            <a:round/>
            <a:headEnd/>
            <a:tailEnd/>
          </a:ln>
        </p:spPr>
      </p:pic>
      <p:sp>
        <p:nvSpPr>
          <p:cNvPr id="172036" name="Rectangle 2"/>
          <p:cNvSpPr>
            <a:spLocks noGrp="1" noChangeArrowheads="1"/>
          </p:cNvSpPr>
          <p:nvPr>
            <p:ph type="title"/>
          </p:nvPr>
        </p:nvSpPr>
        <p:spPr>
          <a:xfrm>
            <a:off x="1053703" y="0"/>
            <a:ext cx="7349133" cy="770084"/>
          </a:xfrm>
        </p:spPr>
        <p:txBody>
          <a:bodyPr/>
          <a:lstStyle/>
          <a:p>
            <a:pPr eaLnBrk="1" hangingPunct="1"/>
            <a:r>
              <a:rPr lang="en-US" sz="4400" dirty="0"/>
              <a:t>ISIM Structure </a:t>
            </a:r>
            <a:r>
              <a:rPr lang="en-US" sz="4400" dirty="0" err="1"/>
              <a:t>Cryoset</a:t>
            </a:r>
            <a:r>
              <a:rPr lang="en-US" sz="4400" dirty="0"/>
              <a:t> Test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F0891F-AA94-6E4C-B886-ADBB998F30A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227" y="98227"/>
            <a:ext cx="786929" cy="6362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73060" name="Rectangle 2"/>
          <p:cNvSpPr>
            <a:spLocks/>
          </p:cNvSpPr>
          <p:nvPr/>
        </p:nvSpPr>
        <p:spPr bwMode="auto">
          <a:xfrm>
            <a:off x="1000125" y="26789"/>
            <a:ext cx="7884914" cy="75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6788" tIns="26788" rIns="26788" bIns="26788">
            <a:prstTxWarp prst="textNoShape">
              <a:avLst/>
            </a:prstTxWarp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  <a:ea typeface="Gill Sans" charset="0"/>
                <a:cs typeface="Gill Sans" charset="0"/>
              </a:rPr>
              <a:t>ISIM Test Configuration</a:t>
            </a:r>
          </a:p>
        </p:txBody>
      </p:sp>
      <p:pic>
        <p:nvPicPr>
          <p:cNvPr id="17306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2902" y="906364"/>
            <a:ext cx="3715866" cy="576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062" name="Rectangle 4"/>
          <p:cNvSpPr>
            <a:spLocks/>
          </p:cNvSpPr>
          <p:nvPr/>
        </p:nvSpPr>
        <p:spPr bwMode="auto">
          <a:xfrm>
            <a:off x="7915052" y="1156394"/>
            <a:ext cx="1223367" cy="492025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26788" tIns="26788" rIns="26788" bIns="26788">
            <a:prstTxWarp prst="textNoShape">
              <a:avLst/>
            </a:prstTxWarp>
          </a:bodyPr>
          <a:lstStyle/>
          <a:p>
            <a:r>
              <a:rPr lang="en-US" sz="13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SES</a:t>
            </a:r>
            <a:endParaRPr lang="en-US" sz="1700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3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chamber</a:t>
            </a:r>
            <a:endParaRPr lang="en-US" sz="1700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r>
              <a:rPr lang="en-US" sz="13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LN2 Shroud</a:t>
            </a:r>
            <a:endParaRPr lang="en-US" sz="1700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r>
              <a:rPr lang="en-US" sz="13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He shroud</a:t>
            </a:r>
            <a:endParaRPr lang="en-US" sz="1700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r>
              <a:rPr lang="en-US" sz="13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ISIM</a:t>
            </a:r>
            <a:endParaRPr lang="en-US" sz="1700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r>
              <a:rPr lang="en-US" sz="13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OSIM</a:t>
            </a:r>
            <a:endParaRPr lang="en-US" sz="1700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endParaRPr lang="en-US" sz="1300" b="1" dirty="0">
              <a:solidFill>
                <a:srgbClr val="000282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rgbClr val="000282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rgbClr val="000282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rgbClr val="000282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1300" b="1" dirty="0">
              <a:solidFill>
                <a:srgbClr val="000282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r>
              <a:rPr lang="en-US" sz="13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Vibration Isolation Supports</a:t>
            </a:r>
          </a:p>
        </p:txBody>
      </p:sp>
      <p:sp>
        <p:nvSpPr>
          <p:cNvPr id="173063" name="Line 5"/>
          <p:cNvSpPr>
            <a:spLocks noChangeShapeType="1"/>
          </p:cNvSpPr>
          <p:nvPr/>
        </p:nvSpPr>
        <p:spPr bwMode="auto">
          <a:xfrm rot="10800000">
            <a:off x="5848946" y="5703838"/>
            <a:ext cx="2190006" cy="467693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64" name="Line 6"/>
          <p:cNvSpPr>
            <a:spLocks noChangeShapeType="1"/>
          </p:cNvSpPr>
          <p:nvPr/>
        </p:nvSpPr>
        <p:spPr bwMode="auto">
          <a:xfrm flipH="1">
            <a:off x="6459513" y="4805288"/>
            <a:ext cx="1542604" cy="84832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65" name="Line 7"/>
          <p:cNvSpPr>
            <a:spLocks noChangeShapeType="1"/>
          </p:cNvSpPr>
          <p:nvPr/>
        </p:nvSpPr>
        <p:spPr bwMode="auto">
          <a:xfrm flipH="1">
            <a:off x="6517556" y="3509367"/>
            <a:ext cx="1548184" cy="263426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66" name="Line 8"/>
          <p:cNvSpPr>
            <a:spLocks noChangeShapeType="1"/>
          </p:cNvSpPr>
          <p:nvPr/>
        </p:nvSpPr>
        <p:spPr bwMode="auto">
          <a:xfrm rot="10800000">
            <a:off x="7090172" y="2282652"/>
            <a:ext cx="996777" cy="193104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67" name="Line 9"/>
          <p:cNvSpPr>
            <a:spLocks noChangeShapeType="1"/>
          </p:cNvSpPr>
          <p:nvPr/>
        </p:nvSpPr>
        <p:spPr bwMode="auto">
          <a:xfrm flipH="1">
            <a:off x="7084591" y="1896443"/>
            <a:ext cx="910828" cy="47997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68" name="Line 10"/>
          <p:cNvSpPr>
            <a:spLocks noChangeShapeType="1"/>
          </p:cNvSpPr>
          <p:nvPr/>
        </p:nvSpPr>
        <p:spPr bwMode="auto">
          <a:xfrm flipH="1">
            <a:off x="7490892" y="1326058"/>
            <a:ext cx="522387" cy="81484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3069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6977" y="3747121"/>
            <a:ext cx="1233413" cy="1912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070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89943" y="4874493"/>
            <a:ext cx="317004" cy="80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071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78719" y="4771802"/>
            <a:ext cx="484436" cy="448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072" name="Line 14"/>
          <p:cNvSpPr>
            <a:spLocks noChangeShapeType="1"/>
          </p:cNvSpPr>
          <p:nvPr/>
        </p:nvSpPr>
        <p:spPr bwMode="auto">
          <a:xfrm rot="10800000" flipH="1">
            <a:off x="991195" y="4166816"/>
            <a:ext cx="834926" cy="95547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73" name="Line 15"/>
          <p:cNvSpPr>
            <a:spLocks noChangeShapeType="1"/>
          </p:cNvSpPr>
          <p:nvPr/>
        </p:nvSpPr>
        <p:spPr bwMode="auto">
          <a:xfrm rot="10800000">
            <a:off x="2370832" y="5241727"/>
            <a:ext cx="612800" cy="41188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74" name="Line 16"/>
          <p:cNvSpPr>
            <a:spLocks noChangeShapeType="1"/>
          </p:cNvSpPr>
          <p:nvPr/>
        </p:nvSpPr>
        <p:spPr bwMode="auto">
          <a:xfrm flipH="1">
            <a:off x="2620863" y="3620988"/>
            <a:ext cx="426393" cy="29914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75" name="Line 17"/>
          <p:cNvSpPr>
            <a:spLocks noChangeShapeType="1"/>
          </p:cNvSpPr>
          <p:nvPr/>
        </p:nvSpPr>
        <p:spPr bwMode="auto">
          <a:xfrm rot="10800000" flipH="1">
            <a:off x="1598414" y="4282902"/>
            <a:ext cx="305842" cy="55364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76" name="Line 18"/>
          <p:cNvSpPr>
            <a:spLocks noChangeShapeType="1"/>
          </p:cNvSpPr>
          <p:nvPr/>
        </p:nvSpPr>
        <p:spPr bwMode="auto">
          <a:xfrm rot="10800000" flipH="1">
            <a:off x="1083841" y="3979293"/>
            <a:ext cx="833809" cy="19980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77" name="Line 19"/>
          <p:cNvSpPr>
            <a:spLocks noChangeShapeType="1"/>
          </p:cNvSpPr>
          <p:nvPr/>
        </p:nvSpPr>
        <p:spPr bwMode="auto">
          <a:xfrm rot="10800000">
            <a:off x="2320603" y="3953619"/>
            <a:ext cx="1011287" cy="34044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78" name="Line 20"/>
          <p:cNvSpPr>
            <a:spLocks noChangeShapeType="1"/>
          </p:cNvSpPr>
          <p:nvPr/>
        </p:nvSpPr>
        <p:spPr bwMode="auto">
          <a:xfrm rot="10800000">
            <a:off x="2109639" y="4275088"/>
            <a:ext cx="892969" cy="5447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3079" name="Picture 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88" y="3616524"/>
            <a:ext cx="730002" cy="11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080" name="Line 22"/>
          <p:cNvSpPr>
            <a:spLocks noChangeShapeType="1"/>
          </p:cNvSpPr>
          <p:nvPr/>
        </p:nvSpPr>
        <p:spPr bwMode="auto">
          <a:xfrm rot="10800000" flipH="1">
            <a:off x="2312789" y="5584404"/>
            <a:ext cx="45765" cy="18194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81" name="Rectangle 23"/>
          <p:cNvSpPr>
            <a:spLocks/>
          </p:cNvSpPr>
          <p:nvPr/>
        </p:nvSpPr>
        <p:spPr bwMode="auto">
          <a:xfrm>
            <a:off x="3021261" y="6287617"/>
            <a:ext cx="1080021" cy="2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6788" tIns="26788" rIns="26788" bIns="26788">
            <a:prstTxWarp prst="textNoShape">
              <a:avLst/>
            </a:prstTxWarp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OSIM Primary Mirror</a:t>
            </a:r>
          </a:p>
        </p:txBody>
      </p:sp>
      <p:sp>
        <p:nvSpPr>
          <p:cNvPr id="173082" name="Line 24"/>
          <p:cNvSpPr>
            <a:spLocks noChangeShapeType="1"/>
          </p:cNvSpPr>
          <p:nvPr/>
        </p:nvSpPr>
        <p:spPr bwMode="auto">
          <a:xfrm>
            <a:off x="2662164" y="4531817"/>
            <a:ext cx="3417838" cy="296912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3083" name="Picture 2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9971" y="947664"/>
            <a:ext cx="1946672" cy="2558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084" name="Line 26"/>
          <p:cNvSpPr>
            <a:spLocks noChangeShapeType="1"/>
          </p:cNvSpPr>
          <p:nvPr/>
        </p:nvSpPr>
        <p:spPr bwMode="auto">
          <a:xfrm>
            <a:off x="2474640" y="1542604"/>
            <a:ext cx="3122042" cy="414115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3085" name="Picture 2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7065" y="4903515"/>
            <a:ext cx="890736" cy="65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086" name="Picture 2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54152" y="5506269"/>
            <a:ext cx="1467817" cy="799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087" name="Picture 29"/>
          <p:cNvPicPr>
            <a:picLocks noChangeAspect="1" noChangeArrowheads="1"/>
          </p:cNvPicPr>
          <p:nvPr/>
        </p:nvPicPr>
        <p:blipFill>
          <a:blip r:embed="rId11"/>
          <a:srcRect r="160"/>
          <a:stretch>
            <a:fillRect/>
          </a:stretch>
        </p:blipFill>
        <p:spPr bwMode="auto">
          <a:xfrm>
            <a:off x="1448842" y="5780857"/>
            <a:ext cx="1176486" cy="667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088" name="Rectangle 30"/>
          <p:cNvSpPr>
            <a:spLocks/>
          </p:cNvSpPr>
          <p:nvPr/>
        </p:nvSpPr>
        <p:spPr bwMode="auto">
          <a:xfrm>
            <a:off x="1160859" y="6393656"/>
            <a:ext cx="1687711" cy="196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6788" tIns="26788" rIns="26788" bIns="26788">
            <a:prstTxWarp prst="textNoShape">
              <a:avLst/>
            </a:prstTxWarp>
          </a:bodyPr>
          <a:lstStyle/>
          <a:p>
            <a:pPr marL="219886" indent="-219886">
              <a:spcBef>
                <a:spcPts val="238"/>
              </a:spcBef>
            </a:pPr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Alignment Diagnostic Module </a:t>
            </a:r>
          </a:p>
        </p:txBody>
      </p:sp>
      <p:sp>
        <p:nvSpPr>
          <p:cNvPr id="173089" name="Rectangle 31"/>
          <p:cNvSpPr>
            <a:spLocks/>
          </p:cNvSpPr>
          <p:nvPr/>
        </p:nvSpPr>
        <p:spPr bwMode="auto">
          <a:xfrm>
            <a:off x="-53578" y="5584404"/>
            <a:ext cx="1241227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6788" tIns="26788" rIns="26788" bIns="26788">
            <a:prstTxWarp prst="textNoShape">
              <a:avLst/>
            </a:prstTxWarp>
          </a:bodyPr>
          <a:lstStyle/>
          <a:p>
            <a:pPr marL="219886" indent="-219886">
              <a:spcBef>
                <a:spcPts val="238"/>
              </a:spcBef>
            </a:pPr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Fold Mirror 3 Tip/Tilt</a:t>
            </a:r>
            <a:endParaRPr lang="en-US" sz="1700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marL="219886" indent="-219886">
              <a:spcBef>
                <a:spcPts val="238"/>
              </a:spcBef>
            </a:pPr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Gimbal Assembly</a:t>
            </a:r>
          </a:p>
        </p:txBody>
      </p:sp>
      <p:pic>
        <p:nvPicPr>
          <p:cNvPr id="173090" name="Picture 3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942332" y="4755059"/>
            <a:ext cx="968871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091" name="Picture 33"/>
          <p:cNvPicPr>
            <a:picLocks noChangeAspect="1" noChangeArrowheads="1"/>
          </p:cNvPicPr>
          <p:nvPr/>
        </p:nvPicPr>
        <p:blipFill>
          <a:blip r:embed="rId13"/>
          <a:srcRect b="145"/>
          <a:stretch>
            <a:fillRect/>
          </a:stretch>
        </p:blipFill>
        <p:spPr bwMode="auto">
          <a:xfrm>
            <a:off x="3325193" y="3959201"/>
            <a:ext cx="852785" cy="56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092" name="Picture 3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030513" y="3194596"/>
            <a:ext cx="1043657" cy="64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093" name="Rectangle 35"/>
          <p:cNvSpPr>
            <a:spLocks/>
          </p:cNvSpPr>
          <p:nvPr/>
        </p:nvSpPr>
        <p:spPr bwMode="auto">
          <a:xfrm>
            <a:off x="2469058" y="1903140"/>
            <a:ext cx="1893094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6788" tIns="26788" rIns="26788" bIns="26788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GHe shroud instillation and test completed July 09</a:t>
            </a:r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F0891F-AA94-6E4C-B886-ADBB998F30A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7860" y="6732985"/>
            <a:ext cx="9179719" cy="160734"/>
            <a:chOff x="0" y="0"/>
            <a:chExt cx="8224" cy="144"/>
          </a:xfrm>
        </p:grpSpPr>
        <p:sp>
          <p:nvSpPr>
            <p:cNvPr id="31746" name="Rectangle 2"/>
            <p:cNvSpPr>
              <a:spLocks/>
            </p:cNvSpPr>
            <p:nvPr/>
          </p:nvSpPr>
          <p:spPr bwMode="auto">
            <a:xfrm>
              <a:off x="0" y="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 cap="flat">
              <a:noFill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47" name="Rectangle 3"/>
            <p:cNvSpPr>
              <a:spLocks/>
            </p:cNvSpPr>
            <p:nvPr/>
          </p:nvSpPr>
          <p:spPr bwMode="auto">
            <a:xfrm>
              <a:off x="109" y="34"/>
              <a:ext cx="254" cy="1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r>
                <a:rPr lang="en-US" sz="8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rPr>
                <a:t>JWST</a:t>
              </a:r>
            </a:p>
          </p:txBody>
        </p:sp>
      </p:grpSp>
      <p:pic>
        <p:nvPicPr>
          <p:cNvPr id="31748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087" y="187523"/>
            <a:ext cx="660797" cy="54471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43218" y="151805"/>
            <a:ext cx="625078" cy="62507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31750" name="Rectangle 6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Optical End-to-End Test @ JSC</a:t>
            </a:r>
          </a:p>
        </p:txBody>
      </p:sp>
      <p:pic>
        <p:nvPicPr>
          <p:cNvPr id="31751" name="Picture 7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6439" y="1160859"/>
            <a:ext cx="2528217" cy="2946797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925714" y="983384"/>
            <a:ext cx="5070946" cy="5615657"/>
            <a:chOff x="0" y="0"/>
            <a:chExt cx="4542" cy="5031"/>
          </a:xfrm>
        </p:grpSpPr>
        <p:pic>
          <p:nvPicPr>
            <p:cNvPr id="31753" name="Picture 9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3" y="0"/>
              <a:ext cx="4349" cy="4362"/>
            </a:xfrm>
            <a:prstGeom prst="rect">
              <a:avLst/>
            </a:prstGeom>
            <a:noFill/>
            <a:ln w="12700" cap="flat">
              <a:noFill/>
              <a:miter lim="800000"/>
              <a:headEnd/>
              <a:tailEnd/>
            </a:ln>
          </p:spPr>
        </p:pic>
        <p:sp>
          <p:nvSpPr>
            <p:cNvPr id="31754" name="Rectangle 10"/>
            <p:cNvSpPr>
              <a:spLocks/>
            </p:cNvSpPr>
            <p:nvPr/>
          </p:nvSpPr>
          <p:spPr bwMode="auto">
            <a:xfrm>
              <a:off x="0" y="3439"/>
              <a:ext cx="1048" cy="576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Suspension system 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which holds the OTE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support structure,</a:t>
              </a:r>
            </a:p>
            <a:p>
              <a:r>
                <a:rPr lang="en-US" sz="1100" b="1" dirty="0" err="1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CoCI</a:t>
              </a:r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, and </a:t>
              </a:r>
              <a:r>
                <a:rPr lang="en-US" sz="1100" b="1" dirty="0" err="1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ACFs</a:t>
              </a:r>
              <a:endParaRPr lang="en-US" sz="11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31755" name="Rectangle 11"/>
            <p:cNvSpPr>
              <a:spLocks/>
            </p:cNvSpPr>
            <p:nvPr/>
          </p:nvSpPr>
          <p:spPr bwMode="auto">
            <a:xfrm>
              <a:off x="102" y="339"/>
              <a:ext cx="1160" cy="72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Vibration isolation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system for suspension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system.  Six  minor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intrusions thru the 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chamber</a:t>
              </a:r>
            </a:p>
          </p:txBody>
        </p:sp>
        <p:sp>
          <p:nvSpPr>
            <p:cNvPr id="31756" name="Rectangle 12"/>
            <p:cNvSpPr>
              <a:spLocks/>
            </p:cNvSpPr>
            <p:nvPr/>
          </p:nvSpPr>
          <p:spPr bwMode="auto">
            <a:xfrm>
              <a:off x="1493" y="4455"/>
              <a:ext cx="2648" cy="576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Test sources mounted on the AOS 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entrance.  Inward sources sample the Tertiary Mirror.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Outward sources make a pass and a half thru the 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OTE optics.</a:t>
              </a:r>
            </a:p>
          </p:txBody>
        </p:sp>
        <p:sp>
          <p:nvSpPr>
            <p:cNvPr id="31757" name="Rectangle 13"/>
            <p:cNvSpPr>
              <a:spLocks/>
            </p:cNvSpPr>
            <p:nvPr/>
          </p:nvSpPr>
          <p:spPr bwMode="auto">
            <a:xfrm>
              <a:off x="82" y="2097"/>
              <a:ext cx="1184" cy="1008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Cryo-Position 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Metrology provided 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by photogrammetry 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with cameras mounted 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on windmills to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provide conical</a:t>
              </a:r>
            </a:p>
            <a:p>
              <a:r>
                <a:rPr lang="en-US" sz="1100" b="1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scanning</a:t>
              </a:r>
            </a:p>
          </p:txBody>
        </p:sp>
        <p:sp>
          <p:nvSpPr>
            <p:cNvPr id="31758" name="Freeform 14"/>
            <p:cNvSpPr>
              <a:spLocks/>
            </p:cNvSpPr>
            <p:nvPr/>
          </p:nvSpPr>
          <p:spPr bwMode="auto">
            <a:xfrm>
              <a:off x="691" y="901"/>
              <a:ext cx="1081" cy="413"/>
            </a:xfrm>
            <a:custGeom>
              <a:avLst/>
              <a:gdLst/>
              <a:ahLst/>
              <a:cxnLst>
                <a:cxn ang="0">
                  <a:pos x="0" y="11315"/>
                </a:cxn>
                <a:cxn ang="0">
                  <a:pos x="227" y="21600"/>
                </a:cxn>
                <a:cxn ang="0">
                  <a:pos x="21600" y="0"/>
                </a:cxn>
              </a:cxnLst>
              <a:rect l="0" t="0" r="r" b="b"/>
              <a:pathLst>
                <a:path w="21600" h="21600">
                  <a:moveTo>
                    <a:pt x="0" y="11315"/>
                  </a:moveTo>
                  <a:lnTo>
                    <a:pt x="227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9" name="Freeform 15"/>
            <p:cNvSpPr>
              <a:spLocks/>
            </p:cNvSpPr>
            <p:nvPr/>
          </p:nvSpPr>
          <p:spPr bwMode="auto">
            <a:xfrm>
              <a:off x="666" y="1822"/>
              <a:ext cx="980" cy="451"/>
            </a:xfrm>
            <a:custGeom>
              <a:avLst/>
              <a:gdLst/>
              <a:ahLst/>
              <a:cxnLst>
                <a:cxn ang="0">
                  <a:pos x="0" y="12303"/>
                </a:cxn>
                <a:cxn ang="0">
                  <a:pos x="0" y="0"/>
                </a:cxn>
                <a:cxn ang="0">
                  <a:pos x="21600" y="21600"/>
                </a:cxn>
              </a:cxnLst>
              <a:rect l="0" t="0" r="r" b="b"/>
              <a:pathLst>
                <a:path w="21600" h="21600">
                  <a:moveTo>
                    <a:pt x="0" y="12303"/>
                  </a:moveTo>
                  <a:lnTo>
                    <a:pt x="0" y="0"/>
                  </a:ln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0" name="Freeform 16"/>
            <p:cNvSpPr>
              <a:spLocks/>
            </p:cNvSpPr>
            <p:nvPr/>
          </p:nvSpPr>
          <p:spPr bwMode="auto">
            <a:xfrm>
              <a:off x="691" y="2820"/>
              <a:ext cx="1217" cy="594"/>
            </a:xfrm>
            <a:custGeom>
              <a:avLst/>
              <a:gdLst/>
              <a:ahLst/>
              <a:cxnLst>
                <a:cxn ang="0">
                  <a:pos x="0" y="21600"/>
                </a:cxn>
                <a:cxn ang="0">
                  <a:pos x="0" y="14914"/>
                </a:cxn>
                <a:cxn ang="0">
                  <a:pos x="21600" y="0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14914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1" name="Freeform 17"/>
            <p:cNvSpPr>
              <a:spLocks/>
            </p:cNvSpPr>
            <p:nvPr/>
          </p:nvSpPr>
          <p:spPr bwMode="auto">
            <a:xfrm>
              <a:off x="1143" y="3002"/>
              <a:ext cx="1036" cy="1565"/>
            </a:xfrm>
            <a:custGeom>
              <a:avLst/>
              <a:gdLst/>
              <a:ahLst/>
              <a:cxnLst>
                <a:cxn ang="0">
                  <a:pos x="5267" y="21600"/>
                </a:cxn>
                <a:cxn ang="0">
                  <a:pos x="0" y="21600"/>
                </a:cxn>
                <a:cxn ang="0">
                  <a:pos x="21600" y="0"/>
                </a:cxn>
              </a:cxnLst>
              <a:rect l="0" t="0" r="r" b="b"/>
              <a:pathLst>
                <a:path w="21600" h="21600">
                  <a:moveTo>
                    <a:pt x="5267" y="21600"/>
                  </a:moveTo>
                  <a:lnTo>
                    <a:pt x="0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762" name="Rectangle 18"/>
          <p:cNvSpPr>
            <a:spLocks/>
          </p:cNvSpPr>
          <p:nvPr/>
        </p:nvSpPr>
        <p:spPr bwMode="auto">
          <a:xfrm>
            <a:off x="335980" y="4412382"/>
            <a:ext cx="5268516" cy="1571625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marL="111589" indent="-111589" algn="l">
              <a:lnSpc>
                <a:spcPct val="90000"/>
              </a:lnSpc>
              <a:spcBef>
                <a:spcPts val="1195"/>
              </a:spcBef>
              <a:buSzPct val="62000"/>
              <a:buBlip>
                <a:blip r:embed="rId6"/>
              </a:buBlip>
            </a:pPr>
            <a:r>
              <a:rPr lang="en-US" sz="2000" b="1" dirty="0">
                <a:solidFill>
                  <a:srgbClr val="0080FF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Goals of Test</a:t>
            </a:r>
          </a:p>
          <a:p>
            <a:pPr marL="111589" indent="-111589" algn="l">
              <a:lnSpc>
                <a:spcPct val="90000"/>
              </a:lnSpc>
              <a:spcBef>
                <a:spcPts val="1195"/>
              </a:spcBef>
              <a:buClr>
                <a:srgbClr val="CCCCCC"/>
              </a:buClr>
              <a:buSzPct val="80000"/>
              <a:buFont typeface="Zapf Dingbats" charset="2"/>
              <a:buChar char="➡"/>
            </a:pPr>
            <a:r>
              <a:rPr lang="en-US" sz="2000" b="1" dirty="0">
                <a:solidFill>
                  <a:srgbClr val="0080FF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 Verify Optical alignment</a:t>
            </a:r>
          </a:p>
          <a:p>
            <a:pPr marL="111589" indent="-111589" algn="l">
              <a:lnSpc>
                <a:spcPct val="90000"/>
              </a:lnSpc>
              <a:spcBef>
                <a:spcPts val="1195"/>
              </a:spcBef>
              <a:buClr>
                <a:srgbClr val="CCCCCC"/>
              </a:buClr>
              <a:buSzPct val="80000"/>
              <a:buFont typeface="Zapf Dingbats" charset="2"/>
              <a:buChar char="➡"/>
            </a:pPr>
            <a:r>
              <a:rPr lang="en-US" sz="2000" b="1" dirty="0">
                <a:solidFill>
                  <a:srgbClr val="0080FF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 Verify workmanship</a:t>
            </a:r>
          </a:p>
          <a:p>
            <a:pPr marL="111589" indent="-111589" algn="l">
              <a:lnSpc>
                <a:spcPct val="90000"/>
              </a:lnSpc>
              <a:spcBef>
                <a:spcPts val="1195"/>
              </a:spcBef>
              <a:buClr>
                <a:srgbClr val="CCCCCC"/>
              </a:buClr>
              <a:buSzPct val="80000"/>
              <a:buFont typeface="Zapf Dingbats" charset="2"/>
              <a:buChar char="➡"/>
            </a:pPr>
            <a:r>
              <a:rPr lang="en-US" sz="2000" b="1" dirty="0">
                <a:solidFill>
                  <a:srgbClr val="0080FF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 Thermal balance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7860" y="6732985"/>
            <a:ext cx="9179719" cy="160734"/>
            <a:chOff x="0" y="0"/>
            <a:chExt cx="8224" cy="144"/>
          </a:xfrm>
        </p:grpSpPr>
        <p:sp>
          <p:nvSpPr>
            <p:cNvPr id="32770" name="Rectangle 2"/>
            <p:cNvSpPr>
              <a:spLocks/>
            </p:cNvSpPr>
            <p:nvPr/>
          </p:nvSpPr>
          <p:spPr bwMode="auto">
            <a:xfrm>
              <a:off x="0" y="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 cap="flat">
              <a:noFill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1" name="Rectangle 3"/>
            <p:cNvSpPr>
              <a:spLocks/>
            </p:cNvSpPr>
            <p:nvPr/>
          </p:nvSpPr>
          <p:spPr bwMode="auto">
            <a:xfrm>
              <a:off x="109" y="34"/>
              <a:ext cx="254" cy="1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r>
                <a:rPr lang="en-US" sz="8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rPr>
                <a:t>JWST</a:t>
              </a:r>
            </a:p>
          </p:txBody>
        </p:sp>
      </p:grpSp>
      <p:pic>
        <p:nvPicPr>
          <p:cNvPr id="32772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087" y="187523"/>
            <a:ext cx="660797" cy="54471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43218" y="151805"/>
            <a:ext cx="625078" cy="62507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32774" name="Rectangle 6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Sunshield Development</a:t>
            </a:r>
          </a:p>
        </p:txBody>
      </p:sp>
      <p:sp>
        <p:nvSpPr>
          <p:cNvPr id="32775" name="Rectangle 7"/>
          <p:cNvSpPr>
            <a:spLocks/>
          </p:cNvSpPr>
          <p:nvPr/>
        </p:nvSpPr>
        <p:spPr bwMode="auto">
          <a:xfrm>
            <a:off x="340445" y="1204392"/>
            <a:ext cx="8456414" cy="1544836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marL="138370" indent="-138370" algn="l">
              <a:spcBef>
                <a:spcPts val="115"/>
              </a:spcBef>
              <a:buClr>
                <a:srgbClr val="0B4097"/>
              </a:buClr>
              <a:buSzPct val="100000"/>
              <a:buFont typeface="Wingdings" charset="2"/>
              <a:buChar char="§"/>
            </a:pPr>
            <a:r>
              <a:rPr lang="en-US" sz="2000" dirty="0">
                <a:solidFill>
                  <a:schemeClr val="tx1"/>
                </a:solidFill>
                <a:ea typeface="Gill Sans" charset="0"/>
                <a:cs typeface="Gill Sans" charset="0"/>
              </a:rPr>
              <a:t>JWST’s sunshield is the key element that allows passive cooling to 40K</a:t>
            </a:r>
            <a:endParaRPr lang="en-US" dirty="0">
              <a:solidFill>
                <a:schemeClr val="tx1"/>
              </a:solidFill>
              <a:ea typeface="Gill Sans" charset="0"/>
              <a:cs typeface="Gill Sans" charset="0"/>
            </a:endParaRPr>
          </a:p>
          <a:p>
            <a:pPr marL="138370" indent="-138370" algn="l">
              <a:spcBef>
                <a:spcPts val="115"/>
              </a:spcBef>
            </a:pPr>
            <a:endParaRPr lang="en-US" sz="2000" dirty="0">
              <a:solidFill>
                <a:schemeClr val="tx1"/>
              </a:solidFill>
              <a:ea typeface="Gill Sans" charset="0"/>
              <a:cs typeface="Gill Sans" charset="0"/>
            </a:endParaRPr>
          </a:p>
          <a:p>
            <a:pPr marL="138370" indent="-138370" algn="l">
              <a:spcBef>
                <a:spcPts val="115"/>
              </a:spcBef>
              <a:buClr>
                <a:srgbClr val="0B4097"/>
              </a:buClr>
              <a:buSzPct val="100000"/>
              <a:buFont typeface="Wingdings" charset="2"/>
              <a:buChar char="§"/>
            </a:pPr>
            <a:r>
              <a:rPr lang="en-US" sz="2000" dirty="0">
                <a:solidFill>
                  <a:schemeClr val="tx1"/>
                </a:solidFill>
                <a:ea typeface="Gill Sans" charset="0"/>
                <a:cs typeface="Gill Sans" charset="0"/>
              </a:rPr>
              <a:t>The size of a tennis court, the five-layer sunshield is deployed after launch</a:t>
            </a:r>
            <a:endParaRPr lang="en-US" dirty="0">
              <a:solidFill>
                <a:schemeClr val="tx1"/>
              </a:solidFill>
              <a:ea typeface="Gill Sans" charset="0"/>
              <a:cs typeface="Gill Sans" charset="0"/>
            </a:endParaRPr>
          </a:p>
          <a:p>
            <a:pPr marL="138370" indent="-138370" algn="l">
              <a:spcBef>
                <a:spcPts val="115"/>
              </a:spcBef>
              <a:buClr>
                <a:srgbClr val="0B4097"/>
              </a:buClr>
              <a:buSzPct val="100000"/>
              <a:buFont typeface="Wingdings" charset="2"/>
              <a:buChar char="§"/>
            </a:pPr>
            <a:endParaRPr lang="en-US" sz="2000" dirty="0">
              <a:solidFill>
                <a:schemeClr val="tx1"/>
              </a:solidFill>
              <a:ea typeface="Gill Sans" charset="0"/>
              <a:cs typeface="Gill Sans" charset="0"/>
            </a:endParaRPr>
          </a:p>
          <a:p>
            <a:pPr marL="138370" indent="-138370" algn="l">
              <a:spcBef>
                <a:spcPts val="115"/>
              </a:spcBef>
              <a:buClr>
                <a:srgbClr val="0B4097"/>
              </a:buClr>
              <a:buSzPct val="100000"/>
              <a:buFont typeface="Wingdings" charset="2"/>
              <a:buChar char="§"/>
            </a:pPr>
            <a:r>
              <a:rPr lang="en-US" sz="2000" dirty="0">
                <a:solidFill>
                  <a:schemeClr val="tx1"/>
                </a:solidFill>
                <a:ea typeface="Gill Sans" charset="0"/>
                <a:cs typeface="Gill Sans" charset="0"/>
              </a:rPr>
              <a:t>Key sunshield technical challenges have been addressed using pathfinders</a:t>
            </a:r>
          </a:p>
        </p:txBody>
      </p:sp>
      <p:sp>
        <p:nvSpPr>
          <p:cNvPr id="32776" name="Rectangle 8"/>
          <p:cNvSpPr>
            <a:spLocks/>
          </p:cNvSpPr>
          <p:nvPr/>
        </p:nvSpPr>
        <p:spPr bwMode="auto">
          <a:xfrm>
            <a:off x="521271" y="5959455"/>
            <a:ext cx="2402086" cy="500063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>
              <a:spcBef>
                <a:spcPts val="958"/>
              </a:spcBef>
            </a:pPr>
            <a:r>
              <a:rPr lang="en-US" sz="1500" dirty="0">
                <a:solidFill>
                  <a:schemeClr val="tx1"/>
                </a:solidFill>
                <a:ea typeface="Gill Sans" charset="0"/>
                <a:cs typeface="Gill Sans" charset="0"/>
              </a:rPr>
              <a:t>Membrane folding strategy</a:t>
            </a:r>
            <a:br>
              <a:rPr lang="en-US" sz="1500" dirty="0">
                <a:solidFill>
                  <a:schemeClr val="tx1"/>
                </a:solidFill>
                <a:ea typeface="Gill Sans" charset="0"/>
                <a:cs typeface="Gill Sans" charset="0"/>
              </a:rPr>
            </a:br>
            <a:r>
              <a:rPr lang="en-US" sz="1500" dirty="0">
                <a:solidFill>
                  <a:schemeClr val="tx1"/>
                </a:solidFill>
                <a:ea typeface="Gill Sans" charset="0"/>
                <a:cs typeface="Gill Sans" charset="0"/>
              </a:rPr>
              <a:t>Membrane covers</a:t>
            </a:r>
          </a:p>
        </p:txBody>
      </p:sp>
      <p:sp>
        <p:nvSpPr>
          <p:cNvPr id="32777" name="Rectangle 9"/>
          <p:cNvSpPr>
            <a:spLocks/>
          </p:cNvSpPr>
          <p:nvPr/>
        </p:nvSpPr>
        <p:spPr bwMode="auto">
          <a:xfrm>
            <a:off x="5072062" y="6437189"/>
            <a:ext cx="1348383" cy="27682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>
              <a:spcBef>
                <a:spcPts val="958"/>
              </a:spcBef>
            </a:pPr>
            <a:r>
              <a:rPr lang="en-US" sz="1500" dirty="0">
                <a:solidFill>
                  <a:schemeClr val="tx1"/>
                </a:solidFill>
                <a:ea typeface="Gill Sans" charset="0"/>
                <a:cs typeface="Gill Sans" charset="0"/>
              </a:rPr>
              <a:t>Deployment</a:t>
            </a:r>
          </a:p>
        </p:txBody>
      </p:sp>
      <p:sp>
        <p:nvSpPr>
          <p:cNvPr id="32778" name="Rectangle 10"/>
          <p:cNvSpPr>
            <a:spLocks/>
          </p:cNvSpPr>
          <p:nvPr/>
        </p:nvSpPr>
        <p:spPr bwMode="auto">
          <a:xfrm>
            <a:off x="2825130" y="5632401"/>
            <a:ext cx="2286000" cy="27682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>
              <a:spcBef>
                <a:spcPts val="958"/>
              </a:spcBef>
            </a:pPr>
            <a:r>
              <a:rPr lang="en-US" sz="1500" dirty="0">
                <a:solidFill>
                  <a:schemeClr val="tx1"/>
                </a:solidFill>
                <a:ea typeface="Gill Sans" charset="0"/>
                <a:cs typeface="Gill Sans" charset="0"/>
              </a:rPr>
              <a:t>Packaging for launch</a:t>
            </a:r>
          </a:p>
        </p:txBody>
      </p:sp>
      <p:sp>
        <p:nvSpPr>
          <p:cNvPr id="32779" name="Rectangle 11"/>
          <p:cNvSpPr>
            <a:spLocks/>
          </p:cNvSpPr>
          <p:nvPr/>
        </p:nvSpPr>
        <p:spPr bwMode="auto">
          <a:xfrm>
            <a:off x="5105549" y="4055195"/>
            <a:ext cx="2732484" cy="27682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>
              <a:spcBef>
                <a:spcPts val="958"/>
              </a:spcBef>
            </a:pPr>
            <a:r>
              <a:rPr lang="en-US" sz="1500" dirty="0">
                <a:solidFill>
                  <a:schemeClr val="tx1"/>
                </a:solidFill>
                <a:ea typeface="Gill Sans" charset="0"/>
                <a:cs typeface="Gill Sans" charset="0"/>
              </a:rPr>
              <a:t>Membrane shape </a:t>
            </a:r>
            <a:br>
              <a:rPr lang="en-US" sz="1500" dirty="0">
                <a:solidFill>
                  <a:schemeClr val="tx1"/>
                </a:solidFill>
                <a:ea typeface="Gill Sans" charset="0"/>
                <a:cs typeface="Gill Sans" charset="0"/>
              </a:rPr>
            </a:br>
            <a:endParaRPr lang="en-US" sz="15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pic>
        <p:nvPicPr>
          <p:cNvPr id="32780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638" y="2830716"/>
            <a:ext cx="2085082" cy="3125391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32781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06159" y="2832943"/>
            <a:ext cx="2117453" cy="2728020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32782" name="Picture 14"/>
          <p:cNvPicPr>
            <a:picLocks noChangeArrowheads="1"/>
          </p:cNvPicPr>
          <p:nvPr/>
        </p:nvPicPr>
        <p:blipFill>
          <a:blip r:embed="rId6"/>
          <a:srcRect l="10196" t="27480"/>
          <a:stretch>
            <a:fillRect/>
          </a:stretch>
        </p:blipFill>
        <p:spPr bwMode="auto">
          <a:xfrm>
            <a:off x="5093276" y="2838525"/>
            <a:ext cx="2587377" cy="1176486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32783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55320" y="4473773"/>
            <a:ext cx="2826246" cy="1880816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7860" y="6732985"/>
            <a:ext cx="9179719" cy="160734"/>
            <a:chOff x="0" y="0"/>
            <a:chExt cx="8224" cy="144"/>
          </a:xfrm>
        </p:grpSpPr>
        <p:sp>
          <p:nvSpPr>
            <p:cNvPr id="33794" name="Rectangle 2"/>
            <p:cNvSpPr>
              <a:spLocks/>
            </p:cNvSpPr>
            <p:nvPr/>
          </p:nvSpPr>
          <p:spPr bwMode="auto">
            <a:xfrm>
              <a:off x="0" y="0"/>
              <a:ext cx="8224" cy="136"/>
            </a:xfrm>
            <a:prstGeom prst="rect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FFFFFF"/>
                </a:gs>
              </a:gsLst>
              <a:lin ang="0" scaled="1"/>
            </a:gradFill>
            <a:ln w="25400" cap="flat">
              <a:noFill/>
              <a:round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95" name="Rectangle 3"/>
            <p:cNvSpPr>
              <a:spLocks/>
            </p:cNvSpPr>
            <p:nvPr/>
          </p:nvSpPr>
          <p:spPr bwMode="auto">
            <a:xfrm>
              <a:off x="109" y="34"/>
              <a:ext cx="254" cy="1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b">
              <a:prstTxWarp prst="textNoShape">
                <a:avLst/>
              </a:prstTxWarp>
              <a:spAutoFit/>
            </a:bodyPr>
            <a:lstStyle/>
            <a:p>
              <a:r>
                <a:rPr lang="en-US" sz="8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rPr>
                <a:t>JWST</a:t>
              </a:r>
            </a:p>
          </p:txBody>
        </p:sp>
      </p:grpSp>
      <p:pic>
        <p:nvPicPr>
          <p:cNvPr id="33796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087" y="187523"/>
            <a:ext cx="660797" cy="54471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43218" y="151805"/>
            <a:ext cx="625078" cy="62507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33798" name="Rectangle 6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Membrane Deployment</a:t>
            </a:r>
          </a:p>
        </p:txBody>
      </p:sp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468" y="2528224"/>
            <a:ext cx="4938117" cy="1023565"/>
          </a:xfrm>
          <a:prstGeom prst="rect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39998"/>
              </a:srgbClr>
            </a:outerShdw>
          </a:effectLst>
        </p:spPr>
      </p:pic>
      <p:sp>
        <p:nvSpPr>
          <p:cNvPr id="33800" name="Rectangle 8"/>
          <p:cNvSpPr>
            <a:spLocks/>
          </p:cNvSpPr>
          <p:nvPr/>
        </p:nvSpPr>
        <p:spPr bwMode="auto">
          <a:xfrm>
            <a:off x="670843" y="1204393"/>
            <a:ext cx="8456414" cy="1232297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marL="138370" indent="-138370" algn="l">
              <a:spcBef>
                <a:spcPts val="115"/>
              </a:spcBef>
              <a:buClr>
                <a:srgbClr val="0B4097"/>
              </a:buClr>
              <a:buSzPct val="100000"/>
              <a:buFont typeface="Wingdings" charset="2"/>
              <a:buChar char="§"/>
            </a:pPr>
            <a:r>
              <a:rPr lang="en-US" sz="2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NGAS have developed a managed approach to sunshield deployment</a:t>
            </a:r>
            <a:endParaRPr lang="en-US" sz="1700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marL="138370" indent="-138370" algn="l">
              <a:spcBef>
                <a:spcPts val="115"/>
              </a:spcBef>
              <a:buClr>
                <a:srgbClr val="0B4097"/>
              </a:buClr>
              <a:buSzPct val="100000"/>
              <a:buFont typeface="Wingdings" charset="2"/>
              <a:buChar char="§"/>
            </a:pPr>
            <a:endParaRPr lang="en-US" sz="2000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marL="138370" indent="-138370" algn="l">
              <a:spcBef>
                <a:spcPts val="115"/>
              </a:spcBef>
              <a:buClr>
                <a:srgbClr val="0B4097"/>
              </a:buClr>
              <a:buSzPct val="100000"/>
              <a:buFont typeface="Wingdings" charset="2"/>
              <a:buChar char="§"/>
            </a:pPr>
            <a:r>
              <a:rPr lang="en-US" sz="2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Full scale models validate deployment approach, membrane folding and deployment boom performance</a:t>
            </a:r>
          </a:p>
        </p:txBody>
      </p:sp>
      <p:sp>
        <p:nvSpPr>
          <p:cNvPr id="33801" name="Rectangle 9"/>
          <p:cNvSpPr>
            <a:spLocks/>
          </p:cNvSpPr>
          <p:nvPr/>
        </p:nvSpPr>
        <p:spPr bwMode="auto">
          <a:xfrm>
            <a:off x="6741914" y="5821040"/>
            <a:ext cx="1660922" cy="28575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>
              <a:spcBef>
                <a:spcPts val="958"/>
              </a:spcBef>
            </a:pPr>
            <a:r>
              <a:rPr lang="en-US" sz="15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Mid-Boom</a:t>
            </a:r>
          </a:p>
        </p:txBody>
      </p:sp>
      <p:pic>
        <p:nvPicPr>
          <p:cNvPr id="33802" name="Picture 10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4513" y="3652247"/>
            <a:ext cx="4923606" cy="3045023"/>
          </a:xfrm>
          <a:prstGeom prst="rect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</p:spPr>
      </p:pic>
      <p:sp>
        <p:nvSpPr>
          <p:cNvPr id="33803" name="Rectangle 11"/>
          <p:cNvSpPr>
            <a:spLocks/>
          </p:cNvSpPr>
          <p:nvPr/>
        </p:nvSpPr>
        <p:spPr bwMode="auto">
          <a:xfrm>
            <a:off x="6759773" y="3903390"/>
            <a:ext cx="2402086" cy="28575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>
              <a:spcBef>
                <a:spcPts val="958"/>
              </a:spcBef>
            </a:pPr>
            <a:r>
              <a:rPr lang="en-US" sz="15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Deploying membrane</a:t>
            </a:r>
          </a:p>
        </p:txBody>
      </p:sp>
      <p:sp>
        <p:nvSpPr>
          <p:cNvPr id="33804" name="Rectangle 12"/>
          <p:cNvSpPr>
            <a:spLocks/>
          </p:cNvSpPr>
          <p:nvPr/>
        </p:nvSpPr>
        <p:spPr bwMode="auto">
          <a:xfrm>
            <a:off x="6759773" y="2467943"/>
            <a:ext cx="2402086" cy="28575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algn="l">
              <a:spcBef>
                <a:spcPts val="958"/>
              </a:spcBef>
            </a:pPr>
            <a:r>
              <a:rPr lang="en-US" sz="15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Folded membrane</a:t>
            </a:r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 flipH="1">
            <a:off x="4570885" y="2637607"/>
            <a:ext cx="2184424" cy="266774"/>
          </a:xfrm>
          <a:prstGeom prst="line">
            <a:avLst/>
          </a:prstGeom>
          <a:noFill/>
          <a:ln w="38100" cap="flat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 flipH="1">
            <a:off x="4368851" y="4071942"/>
            <a:ext cx="2390924" cy="1071563"/>
          </a:xfrm>
          <a:prstGeom prst="line">
            <a:avLst/>
          </a:prstGeom>
          <a:noFill/>
          <a:ln w="38100" cap="flat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Line 15"/>
          <p:cNvSpPr>
            <a:spLocks noChangeShapeType="1"/>
          </p:cNvSpPr>
          <p:nvPr/>
        </p:nvSpPr>
        <p:spPr bwMode="auto">
          <a:xfrm flipH="1">
            <a:off x="3404449" y="5989588"/>
            <a:ext cx="3337471" cy="404068"/>
          </a:xfrm>
          <a:prstGeom prst="line">
            <a:avLst/>
          </a:prstGeom>
          <a:noFill/>
          <a:ln w="38100" cap="flat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Backplane/Sunshield Mockup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9" y="1195462"/>
            <a:ext cx="3286125" cy="4933652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/>
            <a:tailEnd/>
          </a:ln>
        </p:spPr>
      </p:pic>
      <p:sp>
        <p:nvSpPr>
          <p:cNvPr id="34819" name="Rectangle 3"/>
          <p:cNvSpPr>
            <a:spLocks/>
          </p:cNvSpPr>
          <p:nvPr/>
        </p:nvSpPr>
        <p:spPr bwMode="auto">
          <a:xfrm>
            <a:off x="353839" y="6144742"/>
            <a:ext cx="4545211" cy="339328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marL="62491" indent="-62491" algn="l">
              <a:lnSpc>
                <a:spcPct val="90000"/>
              </a:lnSpc>
              <a:spcBef>
                <a:spcPts val="1195"/>
              </a:spcBef>
              <a:buSzPct val="104000"/>
              <a:buFont typeface="Arial Narrow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 Sunshield systems testing</a:t>
            </a: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2551" y="3693543"/>
            <a:ext cx="3705820" cy="2470174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/>
            <a:tailEnd/>
          </a:ln>
        </p:spPr>
      </p:pic>
      <p:sp>
        <p:nvSpPr>
          <p:cNvPr id="34821" name="Rectangle 5"/>
          <p:cNvSpPr>
            <a:spLocks/>
          </p:cNvSpPr>
          <p:nvPr/>
        </p:nvSpPr>
        <p:spPr bwMode="auto">
          <a:xfrm>
            <a:off x="3955852" y="6215063"/>
            <a:ext cx="4973836" cy="339328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26780" tIns="26780" rIns="26780" bIns="26780">
            <a:prstTxWarp prst="textNoShape">
              <a:avLst/>
            </a:prstTxWarp>
          </a:bodyPr>
          <a:lstStyle/>
          <a:p>
            <a:pPr marL="62491" indent="-62491" algn="l">
              <a:lnSpc>
                <a:spcPct val="90000"/>
              </a:lnSpc>
              <a:spcBef>
                <a:spcPts val="1195"/>
              </a:spcBef>
              <a:buSzPct val="104000"/>
              <a:buFont typeface="Arial Narrow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 1/3</a:t>
            </a:r>
            <a:r>
              <a:rPr lang="en-US" sz="2000" b="1" baseline="320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rd</a:t>
            </a:r>
            <a:r>
              <a:rPr lang="en-US" sz="2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 scale Sunshield thermal performance test</a:t>
            </a:r>
          </a:p>
        </p:txBody>
      </p:sp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7021" y="1160859"/>
            <a:ext cx="3701355" cy="234850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86929" cy="6362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78180" name="Rectangle 2"/>
          <p:cNvSpPr>
            <a:spLocks noGrp="1" noChangeArrowheads="1"/>
          </p:cNvSpPr>
          <p:nvPr>
            <p:ph type="title"/>
          </p:nvPr>
        </p:nvSpPr>
        <p:spPr>
          <a:xfrm>
            <a:off x="911945" y="125016"/>
            <a:ext cx="7768828" cy="523862"/>
          </a:xfrm>
        </p:spPr>
        <p:txBody>
          <a:bodyPr/>
          <a:lstStyle/>
          <a:p>
            <a:pPr eaLnBrk="1" hangingPunct="1"/>
            <a:r>
              <a:rPr lang="en-US" sz="2800" dirty="0">
                <a:ea typeface="Gill Sans" charset="0"/>
                <a:cs typeface="Gill Sans" charset="0"/>
              </a:rPr>
              <a:t>Spacecraft Bus Engineering Model Hardware</a:t>
            </a:r>
            <a:endParaRPr lang="en-US" sz="2800" dirty="0"/>
          </a:p>
        </p:txBody>
      </p:sp>
      <p:sp>
        <p:nvSpPr>
          <p:cNvPr id="178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610" y="1223367"/>
            <a:ext cx="6474023" cy="5634633"/>
          </a:xfrm>
        </p:spPr>
        <p:txBody>
          <a:bodyPr/>
          <a:lstStyle/>
          <a:p>
            <a:pPr marL="138405" indent="-138405" eaLnBrk="1" hangingPunct="1"/>
            <a:r>
              <a:rPr lang="en-US" dirty="0"/>
              <a:t>Successfully Completed Spacecraft Preliminary Design Review (PDR) in 2009</a:t>
            </a:r>
          </a:p>
          <a:p>
            <a:pPr marL="138405" indent="-138405" eaLnBrk="1" hangingPunct="1"/>
            <a:r>
              <a:rPr lang="en-US" dirty="0"/>
              <a:t>Successfully completed &amp; delivered SC Sim 1A</a:t>
            </a:r>
          </a:p>
          <a:p>
            <a:pPr marL="138405" indent="-138405" eaLnBrk="1" hangingPunct="1"/>
            <a:r>
              <a:rPr lang="en-US" dirty="0"/>
              <a:t>Spacecraft Critical Design Audit: June 2012</a:t>
            </a:r>
          </a:p>
        </p:txBody>
      </p:sp>
      <p:pic>
        <p:nvPicPr>
          <p:cNvPr id="17818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4254" y="5077644"/>
            <a:ext cx="2162100" cy="162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9605" y="1062633"/>
            <a:ext cx="2200051" cy="16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8" name="Rectangle 6"/>
          <p:cNvSpPr>
            <a:spLocks/>
          </p:cNvSpPr>
          <p:nvPr/>
        </p:nvSpPr>
        <p:spPr bwMode="auto">
          <a:xfrm>
            <a:off x="6557740" y="2741414"/>
            <a:ext cx="2169914" cy="142875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  <a:effectLst>
            <a:outerShdw blurRad="12700" dist="17961" dir="2700000" algn="ctr" rotWithShape="0">
              <a:schemeClr val="bg2">
                <a:alpha val="74998"/>
              </a:schemeClr>
            </a:outerShdw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Completed HGA STM</a:t>
            </a:r>
          </a:p>
        </p:txBody>
      </p:sp>
      <p:sp>
        <p:nvSpPr>
          <p:cNvPr id="54279" name="Rectangle 7"/>
          <p:cNvSpPr>
            <a:spLocks/>
          </p:cNvSpPr>
          <p:nvPr/>
        </p:nvSpPr>
        <p:spPr bwMode="auto">
          <a:xfrm>
            <a:off x="6479605" y="6687220"/>
            <a:ext cx="2294930" cy="142875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  <a:effectLst>
            <a:outerShdw blurRad="12700" dist="17961" dir="2700000" algn="ctr" rotWithShape="0">
              <a:schemeClr val="bg2">
                <a:alpha val="74998"/>
              </a:schemeClr>
            </a:outerShdw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Transponder Receiver Slice</a:t>
            </a:r>
          </a:p>
        </p:txBody>
      </p:sp>
      <p:sp>
        <p:nvSpPr>
          <p:cNvPr id="54280" name="Rectangle 8"/>
          <p:cNvSpPr>
            <a:spLocks/>
          </p:cNvSpPr>
          <p:nvPr/>
        </p:nvSpPr>
        <p:spPr bwMode="auto">
          <a:xfrm>
            <a:off x="6479605" y="4723805"/>
            <a:ext cx="2223492" cy="28575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  <a:effectLst>
            <a:outerShdw blurRad="12700" dist="17961" dir="2700000" algn="ctr" rotWithShape="0">
              <a:schemeClr val="bg2">
                <a:alpha val="74998"/>
              </a:schemeClr>
            </a:outerShdw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Transponder Transmitter Slice</a:t>
            </a:r>
            <a:endParaRPr lang="en-US" sz="1700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(in progress)</a:t>
            </a:r>
          </a:p>
        </p:txBody>
      </p:sp>
      <p:pic>
        <p:nvPicPr>
          <p:cNvPr id="178187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86303" y="2950146"/>
            <a:ext cx="2203400" cy="1773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8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3443" y="3000376"/>
            <a:ext cx="2217911" cy="166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9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3351" y="4919142"/>
            <a:ext cx="2277070" cy="16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4" name="Rectangle 12"/>
          <p:cNvSpPr>
            <a:spLocks/>
          </p:cNvSpPr>
          <p:nvPr/>
        </p:nvSpPr>
        <p:spPr bwMode="auto">
          <a:xfrm>
            <a:off x="419695" y="4705945"/>
            <a:ext cx="2866430" cy="142875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  <a:effectLst>
            <a:outerShdw blurRad="12700" dist="17961" dir="2700000" algn="ctr" rotWithShape="0">
              <a:schemeClr val="bg2">
                <a:alpha val="74998"/>
              </a:schemeClr>
            </a:outerShdw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CTP in Lab testing FSW Release 1.x</a:t>
            </a:r>
          </a:p>
        </p:txBody>
      </p:sp>
      <p:sp>
        <p:nvSpPr>
          <p:cNvPr id="178191" name="Rectangle 13"/>
          <p:cNvSpPr>
            <a:spLocks/>
          </p:cNvSpPr>
          <p:nvPr/>
        </p:nvSpPr>
        <p:spPr bwMode="auto">
          <a:xfrm>
            <a:off x="915165" y="6595691"/>
            <a:ext cx="1828611" cy="2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6788" tIns="26788" rIns="26788" bIns="26788">
            <a:prstTxWarp prst="textNoShape">
              <a:avLst/>
            </a:prstTxWarp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Software Development Lab CTP EM</a:t>
            </a:r>
          </a:p>
        </p:txBody>
      </p:sp>
      <p:pic>
        <p:nvPicPr>
          <p:cNvPr id="178192" name="Picture 1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45545" y="5000625"/>
            <a:ext cx="2301627" cy="143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7" name="Rectangle 15"/>
          <p:cNvSpPr>
            <a:spLocks/>
          </p:cNvSpPr>
          <p:nvPr/>
        </p:nvSpPr>
        <p:spPr bwMode="auto">
          <a:xfrm>
            <a:off x="3658940" y="6447234"/>
            <a:ext cx="2277070" cy="142875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  <a:effectLst>
            <a:outerShdw blurRad="12700" dist="17961" dir="2700000" algn="ctr" rotWithShape="0">
              <a:schemeClr val="bg2">
                <a:alpha val="74998"/>
              </a:schemeClr>
            </a:outerShdw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JWST Flight SCAT at Test Site</a:t>
            </a:r>
          </a:p>
        </p:txBody>
      </p:sp>
      <p:pic>
        <p:nvPicPr>
          <p:cNvPr id="178194" name="Picture 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66816" y="2866429"/>
            <a:ext cx="1445493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195" name="Rectangle 17"/>
          <p:cNvSpPr>
            <a:spLocks/>
          </p:cNvSpPr>
          <p:nvPr/>
        </p:nvSpPr>
        <p:spPr bwMode="auto">
          <a:xfrm>
            <a:off x="4103192" y="4741664"/>
            <a:ext cx="1535906" cy="196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6788" tIns="26788" rIns="26788" bIns="26788">
            <a:prstTxWarp prst="textNoShape">
              <a:avLst/>
            </a:prstTxWarp>
          </a:bodyPr>
          <a:lstStyle/>
          <a:p>
            <a:r>
              <a:rPr lang="en-US" sz="1000" b="1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SC Sim 1A upgrade </a:t>
            </a: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F0891F-AA94-6E4C-B886-ADBB998F30A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6291" y="146224"/>
            <a:ext cx="4921374" cy="63668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Mather Venice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F0891F-AA94-6E4C-B886-ADBB998F30A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A2EE0-F4D5-0443-A205-276FC7885A8E}" type="slidenum">
              <a:rPr lang="en-US">
                <a:solidFill>
                  <a:schemeClr val="bg1"/>
                </a:solidFill>
              </a:rPr>
              <a:pPr/>
              <a:t>42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886200" cy="990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SPICA</a:t>
            </a:r>
          </a:p>
        </p:txBody>
      </p:sp>
      <p:sp>
        <p:nvSpPr>
          <p:cNvPr id="13598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Japanese 3.5 m 4.5 K actively cooled telescope, launched on H-II rocket to </a:t>
            </a:r>
            <a:r>
              <a:rPr lang="en-US" sz="2000" dirty="0" smtClean="0">
                <a:solidFill>
                  <a:schemeClr val="bg1"/>
                </a:solidFill>
              </a:rPr>
              <a:t>L</a:t>
            </a:r>
            <a:r>
              <a:rPr lang="en-US" sz="2000" baseline="-25000" dirty="0" smtClean="0">
                <a:solidFill>
                  <a:schemeClr val="bg1"/>
                </a:solidFill>
              </a:rPr>
              <a:t>2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Cooling design mature</a:t>
            </a:r>
          </a:p>
          <a:p>
            <a:r>
              <a:rPr lang="en-US" sz="2000" dirty="0">
                <a:solidFill>
                  <a:schemeClr val="bg1"/>
                </a:solidFill>
              </a:rPr>
              <a:t>5-200 µm with cameras and spectrometers</a:t>
            </a:r>
          </a:p>
          <a:p>
            <a:r>
              <a:rPr lang="en-US" sz="2000" dirty="0">
                <a:solidFill>
                  <a:schemeClr val="bg1"/>
                </a:solidFill>
              </a:rPr>
              <a:t>Seeking international  partnership</a:t>
            </a:r>
          </a:p>
        </p:txBody>
      </p:sp>
      <p:pic>
        <p:nvPicPr>
          <p:cNvPr id="13598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9836" y="381000"/>
            <a:ext cx="4212052" cy="5715000"/>
          </a:xfrm>
          <a:prstGeom prst="rect">
            <a:avLst/>
          </a:prstGeom>
          <a:noFill/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Mather Venice 2010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9694-9331-3B43-B3A4-89E3917D9BA0}" type="slidenum">
              <a:rPr lang="en-US"/>
              <a:pPr/>
              <a:t>43</a:t>
            </a:fld>
            <a:endParaRPr lang="en-US"/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68288" y="511175"/>
            <a:ext cx="8443912" cy="404813"/>
          </a:xfrm>
        </p:spPr>
        <p:txBody>
          <a:bodyPr/>
          <a:lstStyle/>
          <a:p>
            <a:r>
              <a:rPr lang="en-US" dirty="0" smtClean="0"/>
              <a:t>Con-X + XEUS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IXO</a:t>
            </a:r>
            <a:endParaRPr lang="en-US" dirty="0"/>
          </a:p>
        </p:txBody>
      </p:sp>
      <p:pic>
        <p:nvPicPr>
          <p:cNvPr id="8" name="Picture 7" descr="IXOFlyby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8DC46-BFC4-4841-8818-D9BA4C8FE746}" type="slidenum">
              <a:rPr lang="en-US"/>
              <a:pPr/>
              <a:t>44</a:t>
            </a:fld>
            <a:endParaRPr lang="en-US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/>
          <a:lstStyle/>
          <a:p>
            <a:r>
              <a:rPr lang="en-US" dirty="0" smtClean="0"/>
              <a:t>Advanced </a:t>
            </a:r>
            <a:r>
              <a:rPr lang="en-US" dirty="0"/>
              <a:t>Technology Large Space Telescope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696200" cy="3810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Study started at STScI/JHU in preparation for Decadal Survey</a:t>
            </a:r>
          </a:p>
          <a:p>
            <a:pPr>
              <a:lnSpc>
                <a:spcPct val="90000"/>
              </a:lnSpc>
            </a:pPr>
            <a:r>
              <a:rPr lang="en-US" sz="2800"/>
              <a:t>UV/optical successor for HST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Supernovae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Lensing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Clustering</a:t>
            </a:r>
          </a:p>
          <a:p>
            <a:pPr>
              <a:lnSpc>
                <a:spcPct val="90000"/>
              </a:lnSpc>
            </a:pPr>
            <a:r>
              <a:rPr lang="en-US" sz="2800"/>
              <a:t>Reveal cosmic web: intergalactic medium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Lyman </a:t>
            </a:r>
            <a:r>
              <a:rPr lang="en-US" sz="2400">
                <a:sym typeface="Symbol" charset="2"/>
              </a:rPr>
              <a:t> a</a:t>
            </a:r>
            <a:r>
              <a:rPr lang="en-US" sz="2400"/>
              <a:t>bsorption against distant objects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Hope: direct imaging of IGM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  <p:pic>
        <p:nvPicPr>
          <p:cNvPr id="7" name="Picture 6" descr="ATLAST 92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33600"/>
            <a:ext cx="8672153" cy="39150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490C-33BA-F24F-B554-E2BC515A9A53}" type="slidenum">
              <a:rPr lang="en-US"/>
              <a:pPr/>
              <a:t>45</a:t>
            </a:fld>
            <a:endParaRPr lang="en-US"/>
          </a:p>
        </p:txBody>
      </p:sp>
      <p:sp>
        <p:nvSpPr>
          <p:cNvPr id="1361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r>
              <a:rPr lang="en-US" sz="4000"/>
              <a:t>Single Aperture Far IR Telescope</a:t>
            </a:r>
            <a:endParaRPr lang="en-US"/>
          </a:p>
        </p:txBody>
      </p:sp>
      <p:sp>
        <p:nvSpPr>
          <p:cNvPr id="136192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76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20 - 500 microns wavelength, cooled to ~ 4 K, operating at L2, 8 - 10 m aperture</a:t>
            </a:r>
          </a:p>
        </p:txBody>
      </p:sp>
      <p:pic>
        <p:nvPicPr>
          <p:cNvPr id="1361924" name="Picture 1028" descr="SAFIR_telescop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362199"/>
            <a:ext cx="2590800" cy="2414881"/>
          </a:xfrm>
          <a:prstGeom prst="rect">
            <a:avLst/>
          </a:prstGeom>
          <a:noFill/>
        </p:spPr>
      </p:pic>
      <p:pic>
        <p:nvPicPr>
          <p:cNvPr id="1361926" name="Picture 103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2438399"/>
            <a:ext cx="2743200" cy="226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61927" name="Picture 10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400" y="2362200"/>
            <a:ext cx="3124200" cy="232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Mather Venice 2010</a:t>
            </a:r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A021-F799-2B4F-83FC-E12A7ECE65FB}" type="slidenum">
              <a:rPr lang="en-US"/>
              <a:pPr/>
              <a:t>46</a:t>
            </a:fld>
            <a:endParaRPr lang="en-US"/>
          </a:p>
        </p:txBody>
      </p:sp>
      <p:sp>
        <p:nvSpPr>
          <p:cNvPr id="13660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/>
              <a:t>TPF-Interferometer</a:t>
            </a:r>
          </a:p>
        </p:txBody>
      </p:sp>
      <p:sp>
        <p:nvSpPr>
          <p:cNvPr id="136601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66020" name="Picture 1028" descr="TPF_I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</p:spPr>
      </p:pic>
      <p:pic>
        <p:nvPicPr>
          <p:cNvPr id="1366021" name="Picture 10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4419600"/>
            <a:ext cx="3276600" cy="1952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Mather Venice 2010</a:t>
            </a:r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9090" name="Picture 2" descr="pf1"/>
          <p:cNvPicPr>
            <a:picLocks noChangeAspect="1" noChangeArrowheads="1"/>
          </p:cNvPicPr>
          <p:nvPr/>
        </p:nvPicPr>
        <p:blipFill>
          <a:blip r:embed="rId3"/>
          <a:srcRect l="871" t="2808" r="2803" b="868"/>
          <a:stretch>
            <a:fillRect/>
          </a:stretch>
        </p:blipFill>
        <p:spPr bwMode="auto">
          <a:xfrm>
            <a:off x="4459288" y="1928813"/>
            <a:ext cx="4114800" cy="3346450"/>
          </a:xfrm>
          <a:prstGeom prst="rect">
            <a:avLst/>
          </a:prstGeom>
          <a:noFill/>
        </p:spPr>
      </p:pic>
      <p:sp>
        <p:nvSpPr>
          <p:cNvPr id="13690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 Coronagraph Design Concept</a:t>
            </a:r>
          </a:p>
        </p:txBody>
      </p:sp>
      <p:sp>
        <p:nvSpPr>
          <p:cNvPr id="13690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35100"/>
            <a:ext cx="3663950" cy="4741863"/>
          </a:xfrm>
        </p:spPr>
        <p:txBody>
          <a:bodyPr/>
          <a:lstStyle/>
          <a:p>
            <a:r>
              <a:rPr lang="en-US" sz="1400"/>
              <a:t>28-meter filled aperture telescope</a:t>
            </a:r>
          </a:p>
          <a:p>
            <a:pPr lvl="1"/>
            <a:r>
              <a:rPr lang="en-US" sz="1400"/>
              <a:t>Three-mirror anastigmat</a:t>
            </a:r>
          </a:p>
          <a:p>
            <a:pPr lvl="1"/>
            <a:r>
              <a:rPr lang="en-US" sz="1400"/>
              <a:t>36 segments, 4-meter flat-flat</a:t>
            </a:r>
          </a:p>
          <a:p>
            <a:pPr lvl="1"/>
            <a:r>
              <a:rPr lang="en-US" sz="1400"/>
              <a:t>Composite replica optics </a:t>
            </a:r>
          </a:p>
          <a:p>
            <a:pPr lvl="1"/>
            <a:r>
              <a:rPr lang="en-US" sz="1400"/>
              <a:t>Gold mirror coatings</a:t>
            </a:r>
          </a:p>
          <a:p>
            <a:r>
              <a:rPr lang="en-US" sz="1400"/>
              <a:t>Multi-layer sunshade</a:t>
            </a:r>
          </a:p>
          <a:p>
            <a:pPr lvl="1"/>
            <a:r>
              <a:rPr lang="en-US" sz="1400"/>
              <a:t>Passive cooling to ~30K</a:t>
            </a:r>
          </a:p>
          <a:p>
            <a:r>
              <a:rPr lang="en-US" sz="1400"/>
              <a:t>IR Coronagraph for planetary detection/characterization</a:t>
            </a:r>
          </a:p>
          <a:p>
            <a:pPr lvl="1"/>
            <a:r>
              <a:rPr lang="en-US" sz="1400"/>
              <a:t>10</a:t>
            </a:r>
            <a:r>
              <a:rPr lang="en-US" sz="1400" baseline="30000"/>
              <a:t>7</a:t>
            </a:r>
            <a:r>
              <a:rPr lang="en-US" sz="1400"/>
              <a:t> contrast at 100 mas</a:t>
            </a:r>
          </a:p>
          <a:p>
            <a:r>
              <a:rPr lang="en-US" sz="1400"/>
              <a:t>IR camera and spectrograph for general imaging/spectroscopy</a:t>
            </a:r>
          </a:p>
          <a:p>
            <a:pPr lvl="1"/>
            <a:r>
              <a:rPr lang="en-US" sz="1400"/>
              <a:t>2 x 2 arcmin FOV</a:t>
            </a:r>
          </a:p>
          <a:p>
            <a:r>
              <a:rPr lang="en-US" sz="1400"/>
              <a:t>Launched with EELV heavy to L2 </a:t>
            </a:r>
          </a:p>
          <a:p>
            <a:pPr lvl="1"/>
            <a:r>
              <a:rPr lang="en-US" sz="1400"/>
              <a:t>On-orbit assembly option</a:t>
            </a:r>
          </a:p>
        </p:txBody>
      </p:sp>
      <p:sp>
        <p:nvSpPr>
          <p:cNvPr id="1369093" name="Text Box 5"/>
          <p:cNvSpPr txBox="1">
            <a:spLocks noChangeArrowheads="1"/>
          </p:cNvSpPr>
          <p:nvPr/>
        </p:nvSpPr>
        <p:spPr bwMode="auto">
          <a:xfrm>
            <a:off x="7107238" y="5186363"/>
            <a:ext cx="1616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35 x 50-m Sunshield</a:t>
            </a:r>
          </a:p>
        </p:txBody>
      </p:sp>
      <p:sp>
        <p:nvSpPr>
          <p:cNvPr id="1369094" name="Line 6"/>
          <p:cNvSpPr>
            <a:spLocks noChangeShapeType="1"/>
          </p:cNvSpPr>
          <p:nvPr/>
        </p:nvSpPr>
        <p:spPr bwMode="auto">
          <a:xfrm flipH="1" flipV="1">
            <a:off x="6688138" y="4664075"/>
            <a:ext cx="774700" cy="550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9095" name="Text Box 7"/>
          <p:cNvSpPr txBox="1">
            <a:spLocks noChangeArrowheads="1"/>
          </p:cNvSpPr>
          <p:nvPr/>
        </p:nvSpPr>
        <p:spPr bwMode="auto">
          <a:xfrm>
            <a:off x="4252913" y="1279525"/>
            <a:ext cx="1616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28-m Telescope</a:t>
            </a:r>
          </a:p>
        </p:txBody>
      </p:sp>
      <p:sp>
        <p:nvSpPr>
          <p:cNvPr id="1369096" name="Line 8"/>
          <p:cNvSpPr>
            <a:spLocks noChangeShapeType="1"/>
          </p:cNvSpPr>
          <p:nvPr/>
        </p:nvSpPr>
        <p:spPr bwMode="auto">
          <a:xfrm>
            <a:off x="5241925" y="1863725"/>
            <a:ext cx="60483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9097" name="Text Box 9"/>
          <p:cNvSpPr txBox="1">
            <a:spLocks noChangeArrowheads="1"/>
          </p:cNvSpPr>
          <p:nvPr/>
        </p:nvSpPr>
        <p:spPr bwMode="auto">
          <a:xfrm>
            <a:off x="3851275" y="2665413"/>
            <a:ext cx="13049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6-DOF Secondary</a:t>
            </a:r>
          </a:p>
        </p:txBody>
      </p:sp>
      <p:sp>
        <p:nvSpPr>
          <p:cNvPr id="1369098" name="Line 10"/>
          <p:cNvSpPr>
            <a:spLocks noChangeShapeType="1"/>
          </p:cNvSpPr>
          <p:nvPr/>
        </p:nvSpPr>
        <p:spPr bwMode="auto">
          <a:xfrm>
            <a:off x="4924425" y="3230563"/>
            <a:ext cx="369888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9099" name="Text Box 11"/>
          <p:cNvSpPr txBox="1">
            <a:spLocks noChangeArrowheads="1"/>
          </p:cNvSpPr>
          <p:nvPr/>
        </p:nvSpPr>
        <p:spPr bwMode="auto">
          <a:xfrm>
            <a:off x="4800600" y="5867400"/>
            <a:ext cx="3200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(Tennis court = 11 x 24 m)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king_kong_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41" r="-440"/>
          <a:stretch>
            <a:fillRect/>
          </a:stretch>
        </p:blipFill>
        <p:spPr>
          <a:xfrm>
            <a:off x="-56445" y="1"/>
            <a:ext cx="9256889" cy="609600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91FF4-EBF3-7947-BA7D-89BC1CAC8ED8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839200" cy="1143000"/>
          </a:xfrm>
        </p:spPr>
        <p:txBody>
          <a:bodyPr/>
          <a:lstStyle/>
          <a:p>
            <a:r>
              <a:rPr lang="en-US" sz="3600" dirty="0" smtClean="0"/>
              <a:t>Why astronomy doesn’t pay for everything</a:t>
            </a:r>
            <a:endParaRPr lang="en-US" sz="3600" dirty="0"/>
          </a:p>
        </p:txBody>
      </p:sp>
      <p:pic>
        <p:nvPicPr>
          <p:cNvPr id="7" name="Content Placeholder 6" descr="abl3.jpg"/>
          <p:cNvPicPr>
            <a:picLocks noGrp="1" noChangeAspect="1"/>
          </p:cNvPicPr>
          <p:nvPr>
            <p:ph idx="1"/>
          </p:nvPr>
        </p:nvPicPr>
        <p:blipFill>
          <a:blip r:embed="rId2"/>
          <a:srcRect t="-36" b="-36"/>
          <a:stretch>
            <a:fillRect/>
          </a:stretch>
        </p:blipFill>
        <p:spPr>
          <a:xfrm>
            <a:off x="0" y="1376083"/>
            <a:ext cx="8915400" cy="471991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91FF4-EBF3-7947-BA7D-89BC1CAC8ED8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300" y="1223369"/>
            <a:ext cx="8474273" cy="4089797"/>
          </a:xfrm>
          <a:noFill/>
          <a:ln>
            <a:miter lim="800000"/>
            <a:headEnd/>
            <a:tailEnd/>
          </a:ln>
        </p:spPr>
        <p:txBody>
          <a:bodyPr wrap="square" lIns="26780" tIns="26780" rIns="26780" bIns="26780" numCol="1" anchor="t" anchorCtr="0" compatLnSpc="1">
            <a:prstTxWarp prst="textNoShape">
              <a:avLst/>
            </a:prstTxWarp>
          </a:bodyPr>
          <a:lstStyle/>
          <a:p>
            <a:pPr marL="214250" indent="8929">
              <a:buFont typeface="Wingdings" charset="2"/>
              <a:buChar char="➠"/>
            </a:pPr>
            <a:r>
              <a:rPr lang="en-US" sz="1400" b="1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JWST is making excellent technical progress </a:t>
            </a:r>
            <a:endParaRPr lang="en-US" sz="1400" b="1" dirty="0">
              <a:latin typeface="Helvetica" charset="0"/>
              <a:ea typeface="ヒラギノ角ゴ ProN W6" charset="-128"/>
              <a:cs typeface="ヒラギノ角ゴ ProN W6" charset="-128"/>
              <a:sym typeface="Helvetica" charset="0"/>
            </a:endParaRPr>
          </a:p>
          <a:p>
            <a:pPr marL="214250" indent="8929">
              <a:spcBef>
                <a:spcPts val="633"/>
              </a:spcBef>
              <a:buFont typeface="Wingdings" charset="2"/>
              <a:buChar char="➠"/>
            </a:pPr>
            <a:endParaRPr lang="en-US" sz="1400" b="1" dirty="0">
              <a:latin typeface="Helvetica" charset="0"/>
              <a:ea typeface="ヒラギノ角ゴ ProN W6" charset="-128"/>
              <a:cs typeface="ヒラギノ角ゴ ProN W6" charset="-128"/>
              <a:sym typeface="Helvetica" charset="0"/>
            </a:endParaRPr>
          </a:p>
          <a:p>
            <a:pPr marL="214250" indent="8929">
              <a:spcBef>
                <a:spcPts val="633"/>
              </a:spcBef>
              <a:buFont typeface="Wingdings" charset="2"/>
              <a:buChar char="➠"/>
            </a:pPr>
            <a:r>
              <a:rPr lang="en-US" sz="1400" b="1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JWST will be the dominant astronomical facility for a decade, and will undertake a broad range of investigations by the astronomical community</a:t>
            </a:r>
            <a:endParaRPr lang="en-US" sz="1400" b="1" dirty="0">
              <a:latin typeface="Helvetica" charset="0"/>
              <a:ea typeface="ヒラギノ角ゴ ProN W6" charset="-128"/>
              <a:cs typeface="ヒラギノ角ゴ ProN W6" charset="-128"/>
              <a:sym typeface="Helvetica" charset="0"/>
            </a:endParaRPr>
          </a:p>
          <a:p>
            <a:pPr marL="214250" indent="8929">
              <a:spcBef>
                <a:spcPts val="633"/>
              </a:spcBef>
              <a:buFont typeface="Wingdings" charset="2"/>
              <a:buChar char="➠"/>
            </a:pPr>
            <a:endParaRPr lang="en-US" sz="1400" b="1" dirty="0">
              <a:latin typeface="Helvetica" charset="0"/>
              <a:ea typeface="ヒラギノ角ゴ ProN W6" charset="-128"/>
              <a:cs typeface="ヒラギノ角ゴ ProN W6" charset="-128"/>
              <a:sym typeface="Helvetica" charset="0"/>
            </a:endParaRPr>
          </a:p>
          <a:p>
            <a:pPr marL="214250" indent="8929">
              <a:spcBef>
                <a:spcPts val="633"/>
              </a:spcBef>
              <a:buFont typeface="Wingdings" charset="2"/>
              <a:buChar char="➠"/>
            </a:pPr>
            <a:r>
              <a:rPr lang="en-US" sz="1400" b="1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JWST remains the brilliant advance recommended by the 2000 Decadal Survey</a:t>
            </a:r>
            <a:endParaRPr lang="en-US" sz="1400" b="1" dirty="0">
              <a:latin typeface="Helvetica" charset="0"/>
              <a:ea typeface="ヒラギノ角ゴ ProN W6" charset="-128"/>
              <a:cs typeface="ヒラギノ角ゴ ProN W6" charset="-128"/>
              <a:sym typeface="Helvetica" charset="0"/>
            </a:endParaRPr>
          </a:p>
          <a:p>
            <a:pPr marL="495451" lvl="1" indent="-200859">
              <a:spcBef>
                <a:spcPts val="633"/>
              </a:spcBef>
              <a:buFont typeface="Wingdings" charset="2"/>
              <a:buChar char="➠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 JWST science underpins the science recommended by the 2010 Decadal Survey</a:t>
            </a:r>
            <a:endParaRPr lang="en-US" sz="1400" dirty="0">
              <a:latin typeface="Helvetica" charset="0"/>
              <a:sym typeface="Helvetica" charset="0"/>
            </a:endParaRPr>
          </a:p>
          <a:p>
            <a:pPr marL="495451" lvl="1" indent="-200859">
              <a:spcBef>
                <a:spcPts val="562"/>
              </a:spcBef>
              <a:buFont typeface="Wingdings" charset="2"/>
              <a:buChar char="➠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 JWST has the capability to address  new observing opportunities such as exoplanet characterization......</a:t>
            </a:r>
            <a:endParaRPr lang="en-US" sz="1400" dirty="0">
              <a:latin typeface="Helvetica" charset="0"/>
              <a:sym typeface="Helvetica" charset="0"/>
            </a:endParaRPr>
          </a:p>
          <a:p>
            <a:pPr marL="495451" lvl="1" indent="-200859">
              <a:spcBef>
                <a:spcPts val="562"/>
              </a:spcBef>
              <a:buFont typeface="Wingdings" charset="2"/>
              <a:buChar char="➠"/>
            </a:pPr>
            <a:r>
              <a:rPr lang="en-US" sz="1400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JWST has the capability to address  new observing opportunities such as exoplanet characterization......</a:t>
            </a:r>
            <a:endParaRPr lang="en-US" sz="1400" dirty="0">
              <a:solidFill>
                <a:srgbClr val="000000"/>
              </a:solidFill>
              <a:latin typeface="Helvetica" charset="0"/>
              <a:sym typeface="Helvetica" charset="0"/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4114354"/>
            <a:ext cx="9340453" cy="3037210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858" name="Picture 2" descr="etacarinae"/>
          <p:cNvPicPr>
            <a:picLocks noChangeAspect="1" noChangeArrowheads="1"/>
          </p:cNvPicPr>
          <p:nvPr/>
        </p:nvPicPr>
        <p:blipFill>
          <a:blip r:embed="rId3"/>
          <a:srcRect r="-44" b="21"/>
          <a:stretch>
            <a:fillRect/>
          </a:stretch>
        </p:blipFill>
        <p:spPr bwMode="auto">
          <a:xfrm>
            <a:off x="4724400" y="2819400"/>
            <a:ext cx="4343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3859" name="Picture 3" descr="Sn2006gy_collapse_il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041650"/>
            <a:ext cx="4800600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3860" name="Rectangle 4"/>
          <p:cNvSpPr>
            <a:spLocks noGrp="1" noChangeArrowheads="1"/>
          </p:cNvSpPr>
          <p:nvPr>
            <p:ph type="title"/>
          </p:nvPr>
        </p:nvSpPr>
        <p:spPr>
          <a:xfrm>
            <a:off x="55563" y="76200"/>
            <a:ext cx="7945437" cy="990600"/>
          </a:xfrm>
        </p:spPr>
        <p:txBody>
          <a:bodyPr/>
          <a:lstStyle/>
          <a:p>
            <a:pPr eaLnBrk="1" hangingPunct="1"/>
            <a:r>
              <a:rPr lang="en-US">
                <a:solidFill>
                  <a:schemeClr val="accent1"/>
                </a:solidFill>
                <a:ea typeface="ヒラギノ角ゴ Pro W3" pitchFamily="-105" charset="-128"/>
                <a:cs typeface="ヒラギノ角ゴ Pro W3" pitchFamily="-105" charset="-128"/>
              </a:rPr>
              <a:t>SN 2006 gy – brightest supernova</a:t>
            </a:r>
          </a:p>
        </p:txBody>
      </p:sp>
      <p:sp>
        <p:nvSpPr>
          <p:cNvPr id="6338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839200" cy="2644775"/>
          </a:xfrm>
        </p:spPr>
        <p:txBody>
          <a:bodyPr/>
          <a:lstStyle/>
          <a:p>
            <a:pPr eaLnBrk="1" hangingPunct="1"/>
            <a:r>
              <a:rPr lang="en-US" sz="2000" dirty="0">
                <a:ea typeface="ヒラギノ角ゴ Pro W3" pitchFamily="-105" charset="-128"/>
                <a:cs typeface="ヒラギノ角ゴ Pro W3" pitchFamily="-105" charset="-128"/>
              </a:rPr>
              <a:t>Could be the first observation of a pair-production instability, from the death of a very massive star.</a:t>
            </a:r>
          </a:p>
          <a:p>
            <a:pPr lvl="1" eaLnBrk="1" hangingPunct="1"/>
            <a:r>
              <a:rPr lang="en-US" sz="1800" dirty="0"/>
              <a:t>Stars are normally held up by the balance of light pressure and gravity</a:t>
            </a:r>
          </a:p>
          <a:p>
            <a:pPr lvl="1" eaLnBrk="1" hangingPunct="1"/>
            <a:r>
              <a:rPr lang="en-US" sz="1800" dirty="0">
                <a:ea typeface="Arial" pitchFamily="-105" charset="0"/>
                <a:cs typeface="Arial" pitchFamily="-105" charset="0"/>
              </a:rPr>
              <a:t>Gamma rays producing electron/positron pairs </a:t>
            </a:r>
            <a:r>
              <a:rPr lang="en-US" sz="1800" dirty="0"/>
              <a:t>scatters light, reducing pressure. Instability creates runaway collapse.</a:t>
            </a:r>
          </a:p>
          <a:p>
            <a:pPr eaLnBrk="1" hangingPunct="1"/>
            <a:r>
              <a:rPr lang="en-US" sz="2000" dirty="0">
                <a:ea typeface="ヒラギノ角ゴ Pro W3" pitchFamily="-105" charset="-128"/>
                <a:cs typeface="ヒラギノ角ゴ Pro W3" pitchFamily="-105" charset="-128"/>
              </a:rPr>
              <a:t>A nearby analog for the first stars in the Universe.</a:t>
            </a:r>
          </a:p>
        </p:txBody>
      </p:sp>
      <p:sp>
        <p:nvSpPr>
          <p:cNvPr id="633862" name="Text Box 6"/>
          <p:cNvSpPr txBox="1">
            <a:spLocks noChangeArrowheads="1"/>
          </p:cNvSpPr>
          <p:nvPr/>
        </p:nvSpPr>
        <p:spPr bwMode="auto">
          <a:xfrm>
            <a:off x="5181600" y="60198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FF00"/>
                </a:solidFill>
                <a:latin typeface="Arial" pitchFamily="-105" charset="0"/>
              </a:rPr>
              <a:t>Hubble Image of Eta Carina</a:t>
            </a:r>
          </a:p>
        </p:txBody>
      </p:sp>
      <p:pic>
        <p:nvPicPr>
          <p:cNvPr id="633863" name="Picture 7"/>
          <p:cNvPicPr>
            <a:picLocks noChangeAspect="1" noChangeArrowheads="1"/>
          </p:cNvPicPr>
          <p:nvPr/>
        </p:nvPicPr>
        <p:blipFill>
          <a:blip r:embed="rId5">
            <a:lum bright="-12000" contrast="18000"/>
          </a:blip>
          <a:srcRect/>
          <a:stretch>
            <a:fillRect/>
          </a:stretch>
        </p:blipFill>
        <p:spPr bwMode="auto">
          <a:xfrm>
            <a:off x="8207375" y="-50800"/>
            <a:ext cx="1046163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3864" name="Rectangle 8"/>
          <p:cNvSpPr>
            <a:spLocks noChangeArrowheads="1"/>
          </p:cNvSpPr>
          <p:nvPr/>
        </p:nvSpPr>
        <p:spPr bwMode="auto">
          <a:xfrm>
            <a:off x="342900" y="6019800"/>
            <a:ext cx="556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rgbClr val="FFFF00"/>
                </a:solidFill>
                <a:latin typeface="Arial" pitchFamily="-105" charset="0"/>
              </a:rPr>
              <a:t>Progenitor was similar to Eta Carina.</a:t>
            </a:r>
          </a:p>
        </p:txBody>
      </p:sp>
      <p:sp>
        <p:nvSpPr>
          <p:cNvPr id="633865" name="Rectangle 9"/>
          <p:cNvSpPr>
            <a:spLocks noChangeArrowheads="1"/>
          </p:cNvSpPr>
          <p:nvPr/>
        </p:nvSpPr>
        <p:spPr bwMode="auto">
          <a:xfrm>
            <a:off x="2743200" y="5486400"/>
            <a:ext cx="2286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el-GR" sz="2400">
                <a:solidFill>
                  <a:srgbClr val="FFFF00"/>
                </a:solidFill>
                <a:latin typeface="Arial" pitchFamily="-105" charset="0"/>
                <a:ea typeface="Arial" pitchFamily="-105" charset="0"/>
                <a:cs typeface="Arial" pitchFamily="-105" charset="0"/>
              </a:rPr>
              <a:t>γ</a:t>
            </a:r>
            <a:r>
              <a:rPr lang="en-US" sz="2400">
                <a:solidFill>
                  <a:srgbClr val="FFFF00"/>
                </a:solidFill>
                <a:latin typeface="Arial" pitchFamily="-105" charset="0"/>
              </a:rPr>
              <a:t> </a:t>
            </a:r>
            <a:r>
              <a:rPr lang="en-US" sz="2400">
                <a:solidFill>
                  <a:srgbClr val="FFFF00"/>
                </a:solidFill>
                <a:latin typeface="Arial" pitchFamily="-105" charset="0"/>
                <a:sym typeface="Wingdings" pitchFamily="-105" charset="2"/>
              </a:rPr>
              <a:t> </a:t>
            </a:r>
            <a:r>
              <a:rPr lang="en-US" sz="2400">
                <a:solidFill>
                  <a:srgbClr val="FFFF00"/>
                </a:solidFill>
                <a:latin typeface="Arial" pitchFamily="-105" charset="0"/>
              </a:rPr>
              <a:t>e</a:t>
            </a:r>
            <a:r>
              <a:rPr lang="en-US" sz="2400" baseline="30000">
                <a:solidFill>
                  <a:srgbClr val="FFFF00"/>
                </a:solidFill>
                <a:latin typeface="Arial" pitchFamily="-105" charset="0"/>
                <a:ea typeface="Arial" pitchFamily="-105" charset="0"/>
                <a:cs typeface="Arial" pitchFamily="-105" charset="0"/>
              </a:rPr>
              <a:t>–</a:t>
            </a:r>
            <a:r>
              <a:rPr lang="en-US" sz="2400">
                <a:solidFill>
                  <a:srgbClr val="FFFF00"/>
                </a:solidFill>
                <a:latin typeface="Arial" pitchFamily="-105" charset="0"/>
              </a:rPr>
              <a:t> + e</a:t>
            </a:r>
            <a:r>
              <a:rPr lang="en-US" sz="2400" baseline="30000">
                <a:solidFill>
                  <a:srgbClr val="FFFF00"/>
                </a:solidFill>
                <a:latin typeface="Arial" pitchFamily="-105" charset="0"/>
              </a:rPr>
              <a:t>+ </a:t>
            </a:r>
            <a:r>
              <a:rPr lang="en-US" sz="2400">
                <a:solidFill>
                  <a:srgbClr val="FFFF00"/>
                </a:solidFill>
                <a:latin typeface="Arial" pitchFamily="-105" charset="0"/>
                <a:sym typeface="Wingdings" pitchFamily="-105" charset="2"/>
              </a:rPr>
              <a:t></a:t>
            </a:r>
            <a:r>
              <a:rPr lang="en-US" sz="2400" baseline="30000">
                <a:solidFill>
                  <a:srgbClr val="FFFF00"/>
                </a:solidFill>
                <a:latin typeface="Arial" pitchFamily="-105" charset="0"/>
              </a:rPr>
              <a:t> </a:t>
            </a:r>
            <a:r>
              <a:rPr lang="el-GR" sz="2400">
                <a:solidFill>
                  <a:srgbClr val="FFFF00"/>
                </a:solidFill>
                <a:latin typeface="Arial" pitchFamily="-105" charset="0"/>
                <a:ea typeface="Arial" pitchFamily="-105" charset="0"/>
                <a:cs typeface="Arial" pitchFamily="-105" charset="0"/>
              </a:rPr>
              <a:t>γ</a:t>
            </a:r>
            <a:endParaRPr lang="en-US" sz="2400">
              <a:solidFill>
                <a:srgbClr val="FFFF00"/>
              </a:solidFill>
              <a:latin typeface="Arial" pitchFamily="-105" charset="0"/>
              <a:ea typeface="Arial" pitchFamily="-105" charset="0"/>
              <a:cs typeface="Arial" pitchFamily="-105" charset="0"/>
            </a:endParaRPr>
          </a:p>
        </p:txBody>
      </p:sp>
      <p:sp>
        <p:nvSpPr>
          <p:cNvPr id="633868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 dirty="0">
              <a:latin typeface="Times New Roman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654AB0-5D87-274D-BBCD-D8532A193B36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7F765-9F87-334A-8778-DD98D137D6DB}" type="slidenum">
              <a:rPr lang="en-US"/>
              <a:pPr/>
              <a:t>52</a:t>
            </a:fld>
            <a:endParaRPr lang="en-US"/>
          </a:p>
        </p:txBody>
      </p:sp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 smtClean="0"/>
              <a:t>The Laser Interferometer Space Antenna (LISA) </a:t>
            </a:r>
            <a:endParaRPr lang="en-US" dirty="0"/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676400"/>
            <a:ext cx="4419601" cy="45720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SzPct val="125000"/>
            </a:pPr>
            <a:r>
              <a:rPr lang="en-US" sz="2400" dirty="0" smtClean="0"/>
              <a:t>New branch of astronomy!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125000"/>
            </a:pPr>
            <a:r>
              <a:rPr lang="en-US" sz="2400" dirty="0" smtClean="0"/>
              <a:t>Space</a:t>
            </a:r>
            <a:r>
              <a:rPr lang="en-US" sz="2400" dirty="0"/>
              <a:t>-based gravitational wave </a:t>
            </a:r>
            <a:r>
              <a:rPr lang="en-US" sz="2400" dirty="0" smtClean="0"/>
              <a:t>detector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125000"/>
            </a:pPr>
            <a:r>
              <a:rPr lang="en-US" sz="2400" dirty="0" smtClean="0"/>
              <a:t>3 spacecraft in 5,000,000 km equilateral triangle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125000"/>
            </a:pPr>
            <a:r>
              <a:rPr lang="en-US" sz="2400" dirty="0" smtClean="0"/>
              <a:t>Laser interferometer senses changes of 1/100 size of an atom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125000"/>
            </a:pPr>
            <a:endParaRPr lang="en-US" sz="2400" dirty="0" smtClean="0"/>
          </a:p>
        </p:txBody>
      </p:sp>
      <p:pic>
        <p:nvPicPr>
          <p:cNvPr id="1976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981200"/>
            <a:ext cx="3664258" cy="28225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-105" charset="-128"/>
                <a:cs typeface="ＭＳ Ｐゴシック" pitchFamily="-105" charset="-128"/>
              </a:rPr>
              <a:t>Sensitivity &amp; Resolution</a:t>
            </a:r>
          </a:p>
        </p:txBody>
      </p:sp>
      <p:sp>
        <p:nvSpPr>
          <p:cNvPr id="60928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5181600"/>
          </a:xfrm>
        </p:spPr>
        <p:txBody>
          <a:bodyPr/>
          <a:lstStyle/>
          <a:p>
            <a:pPr eaLnBrk="1" hangingPunct="1"/>
            <a:r>
              <a:rPr lang="en-US" sz="2000">
                <a:ea typeface="ＭＳ Ｐゴシック" pitchFamily="-105" charset="-128"/>
                <a:cs typeface="ＭＳ Ｐゴシック" pitchFamily="-105" charset="-128"/>
              </a:rPr>
              <a:t>Cameras and R ~ 100 spectroscopy background limited at all wavelengths</a:t>
            </a:r>
          </a:p>
          <a:p>
            <a:pPr lvl="1" eaLnBrk="1" hangingPunct="1"/>
            <a:r>
              <a:rPr lang="en-US" sz="1800"/>
              <a:t>6.5 m mirror much larger than HST, Spitzer - big gains</a:t>
            </a:r>
          </a:p>
          <a:p>
            <a:pPr lvl="1" eaLnBrk="1" hangingPunct="1"/>
            <a:r>
              <a:rPr lang="en-US" sz="1800"/>
              <a:t>Background dominated by zodi light, and at &gt; 12 µm from thermal emission from sunshield</a:t>
            </a:r>
          </a:p>
          <a:p>
            <a:pPr lvl="1" eaLnBrk="1" hangingPunct="1"/>
            <a:r>
              <a:rPr lang="en-US" sz="1800"/>
              <a:t>Other stray light from galaxy, sometimes Earth or Moon</a:t>
            </a:r>
          </a:p>
          <a:p>
            <a:pPr eaLnBrk="1" hangingPunct="1"/>
            <a:r>
              <a:rPr lang="en-US" sz="2000">
                <a:ea typeface="ＭＳ Ｐゴシック" pitchFamily="-105" charset="-128"/>
                <a:cs typeface="ＭＳ Ｐゴシック" pitchFamily="-105" charset="-128"/>
              </a:rPr>
              <a:t>NIRSpec sensitivity detector limited at R ~ 1000</a:t>
            </a:r>
          </a:p>
          <a:p>
            <a:pPr eaLnBrk="1" hangingPunct="1"/>
            <a:r>
              <a:rPr lang="en-US" sz="2000">
                <a:ea typeface="ＭＳ Ｐゴシック" pitchFamily="-105" charset="-128"/>
                <a:cs typeface="ＭＳ Ｐゴシック" pitchFamily="-105" charset="-128"/>
              </a:rPr>
              <a:t>Image quality</a:t>
            </a:r>
          </a:p>
          <a:p>
            <a:pPr lvl="1" eaLnBrk="1" hangingPunct="1"/>
            <a:r>
              <a:rPr lang="en-US" sz="1800"/>
              <a:t>Diffraction limited (</a:t>
            </a:r>
            <a:r>
              <a:rPr lang="en-US" sz="1800">
                <a:latin typeface="Symbol" pitchFamily="-105" charset="2"/>
              </a:rPr>
              <a:t></a:t>
            </a:r>
            <a:r>
              <a:rPr lang="en-US" sz="1800"/>
              <a:t>/14 rms wavefront) at 2 µm (better than ground AO in Strehl and much better Field of View)</a:t>
            </a:r>
          </a:p>
          <a:p>
            <a:pPr lvl="1" eaLnBrk="1" hangingPunct="1"/>
            <a:r>
              <a:rPr lang="en-US" sz="1800"/>
              <a:t>0.032 arcsec pixels in NIRCam short band (Nyquist @ 2 µm)</a:t>
            </a:r>
          </a:p>
          <a:p>
            <a:pPr lvl="1" eaLnBrk="1" hangingPunct="1"/>
            <a:r>
              <a:rPr lang="en-US" sz="1800"/>
              <a:t>0.065 arcsec in NIRCam long band and .068 in Fine Guider</a:t>
            </a:r>
          </a:p>
          <a:p>
            <a:pPr lvl="1" eaLnBrk="1" hangingPunct="1"/>
            <a:r>
              <a:rPr lang="en-US" sz="1800"/>
              <a:t>0.2 x 0.45 arcsec shutters for NIRSpec</a:t>
            </a:r>
          </a:p>
          <a:p>
            <a:pPr lvl="1" eaLnBrk="1" hangingPunct="1"/>
            <a:r>
              <a:rPr lang="en-US" sz="1800"/>
              <a:t>0.11 arcsec pixels for MIRI camera</a:t>
            </a:r>
          </a:p>
          <a:p>
            <a:pPr lvl="1" eaLnBrk="1" hangingPunct="1"/>
            <a:r>
              <a:rPr lang="en-US" sz="1800"/>
              <a:t>0.19 - 0.28 arcsec pixels for MIRI image slicer integral field unit</a:t>
            </a:r>
          </a:p>
        </p:txBody>
      </p:sp>
      <p:sp>
        <p:nvSpPr>
          <p:cNvPr id="60928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>
              <a:latin typeface="Times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080AFB-4AE0-6D4C-8A45-822CC7335B82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2086-A12E-EE44-B249-1EF242EFBA02}" type="slidenum">
              <a:rPr lang="en-US"/>
              <a:pPr/>
              <a:t>54</a:t>
            </a:fld>
            <a:endParaRPr lang="en-US"/>
          </a:p>
        </p:txBody>
      </p:sp>
      <p:pic>
        <p:nvPicPr>
          <p:cNvPr id="1288194" name="Picture 2" descr="Dipoles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3000"/>
            <a:ext cx="4949825" cy="3068637"/>
          </a:xfrm>
          <a:prstGeom prst="rect">
            <a:avLst/>
          </a:prstGeom>
          <a:noFill/>
          <a:ln w="3175">
            <a:solidFill>
              <a:srgbClr val="4A4A4A"/>
            </a:solidFill>
            <a:miter lim="800000"/>
            <a:headEnd/>
            <a:tailEnd/>
          </a:ln>
          <a:effectLst>
            <a:outerShdw blurRad="215900" dist="25399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1288195" name="Picture 3" descr="dipolearray"/>
          <p:cNvPicPr>
            <a:picLocks noChangeAspect="1" noChangeArrowheads="1"/>
          </p:cNvPicPr>
          <p:nvPr/>
        </p:nvPicPr>
        <p:blipFill>
          <a:blip r:embed="rId4"/>
          <a:srcRect l="291"/>
          <a:stretch>
            <a:fillRect/>
          </a:stretch>
        </p:blipFill>
        <p:spPr bwMode="auto">
          <a:xfrm>
            <a:off x="4194175" y="3000375"/>
            <a:ext cx="4829175" cy="3476625"/>
          </a:xfrm>
          <a:prstGeom prst="rect">
            <a:avLst/>
          </a:prstGeom>
          <a:noFill/>
          <a:ln w="3175">
            <a:solidFill>
              <a:srgbClr val="4A4A4A"/>
            </a:solidFill>
            <a:miter lim="800000"/>
            <a:headEnd/>
            <a:tailEnd/>
          </a:ln>
          <a:effectLst>
            <a:outerShdw blurRad="215900" dist="25399" dir="2700000" algn="ctr" rotWithShape="0">
              <a:schemeClr val="tx2">
                <a:alpha val="67000"/>
              </a:schemeClr>
            </a:outerShdw>
          </a:effectLst>
        </p:spPr>
      </p:pic>
      <p:sp>
        <p:nvSpPr>
          <p:cNvPr id="128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30 – 300 m Wavelength Radio </a:t>
            </a:r>
            <a:r>
              <a:rPr lang="en-US" dirty="0"/>
              <a:t>Telescope on Far Side of Moon</a:t>
            </a:r>
          </a:p>
        </p:txBody>
      </p:sp>
      <p:sp>
        <p:nvSpPr>
          <p:cNvPr id="1288197" name="Text Box 5"/>
          <p:cNvSpPr txBox="1">
            <a:spLocks noGrp="1" noChangeArrowheads="1"/>
          </p:cNvSpPr>
          <p:nvPr>
            <p:ph type="body" idx="1"/>
          </p:nvPr>
        </p:nvSpPr>
        <p:spPr>
          <a:xfrm>
            <a:off x="5248275" y="1352550"/>
            <a:ext cx="3438525" cy="1347788"/>
          </a:xfrm>
          <a:noFill/>
          <a:ln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/>
              <a:t>Low frequency radio observations require only lightweight dipoles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Mather Venice 2010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7200" y="4953000"/>
            <a:ext cx="2971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Ionosphere blocks access from Earth surface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2D40-C375-634B-B208-4FEA44123017}" type="slidenum">
              <a:rPr lang="en-US"/>
              <a:pPr/>
              <a:t>55</a:t>
            </a:fld>
            <a:endParaRPr lang="en-US"/>
          </a:p>
        </p:txBody>
      </p:sp>
      <p:sp>
        <p:nvSpPr>
          <p:cNvPr id="13639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223125" cy="609600"/>
          </a:xfrm>
        </p:spPr>
        <p:txBody>
          <a:bodyPr/>
          <a:lstStyle/>
          <a:p>
            <a:r>
              <a:rPr lang="en-US" dirty="0"/>
              <a:t>SPIRIT and SPECS</a:t>
            </a:r>
          </a:p>
        </p:txBody>
      </p:sp>
      <p:pic>
        <p:nvPicPr>
          <p:cNvPr id="1363971" name="Picture 1027" descr="SPIRIT_TopView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286000"/>
            <a:ext cx="3884613" cy="2897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99190" dir="3011666" algn="ctr" rotWithShape="0">
              <a:srgbClr val="333333">
                <a:alpha val="74998"/>
              </a:srgbClr>
            </a:outerShdw>
          </a:effectLst>
        </p:spPr>
      </p:pic>
      <p:pic>
        <p:nvPicPr>
          <p:cNvPr id="1363972" name="Picture 1028" descr="halfdeploy121798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2263775"/>
            <a:ext cx="3886200" cy="2897188"/>
          </a:xfrm>
          <a:prstGeom prst="rect">
            <a:avLst/>
          </a:prstGeom>
          <a:noFill/>
          <a:effectLst>
            <a:outerShdw blurRad="63500" dist="107763" dir="2700000" algn="ctr" rotWithShape="0">
              <a:srgbClr val="333333">
                <a:alpha val="74998"/>
              </a:srgbClr>
            </a:outerShdw>
          </a:effectLst>
        </p:spPr>
      </p:pic>
      <p:sp>
        <p:nvSpPr>
          <p:cNvPr id="1363973" name="Text Box 1029"/>
          <p:cNvSpPr txBox="1">
            <a:spLocks noChangeArrowheads="1"/>
          </p:cNvSpPr>
          <p:nvPr/>
        </p:nvSpPr>
        <p:spPr bwMode="auto">
          <a:xfrm>
            <a:off x="5791200" y="1066800"/>
            <a:ext cx="1116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C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charset="0"/>
              </a:rPr>
              <a:t>SPECS</a:t>
            </a:r>
            <a:endParaRPr lang="en-US" sz="2800" dirty="0">
              <a:solidFill>
                <a:srgbClr val="CC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charset="0"/>
            </a:endParaRPr>
          </a:p>
        </p:txBody>
      </p:sp>
      <p:sp>
        <p:nvSpPr>
          <p:cNvPr id="1363974" name="Line 1030"/>
          <p:cNvSpPr>
            <a:spLocks noChangeShapeType="1"/>
          </p:cNvSpPr>
          <p:nvPr/>
        </p:nvSpPr>
        <p:spPr bwMode="auto">
          <a:xfrm flipV="1">
            <a:off x="6324600" y="4213225"/>
            <a:ext cx="1371600" cy="533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75" name="Text Box 1031"/>
          <p:cNvSpPr txBox="1">
            <a:spLocks noChangeArrowheads="1"/>
          </p:cNvSpPr>
          <p:nvPr/>
        </p:nvSpPr>
        <p:spPr bwMode="auto">
          <a:xfrm>
            <a:off x="7086600" y="4445000"/>
            <a:ext cx="603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omic Sans MS" charset="0"/>
              </a:rPr>
              <a:t>1 km</a:t>
            </a:r>
          </a:p>
        </p:txBody>
      </p:sp>
      <p:sp>
        <p:nvSpPr>
          <p:cNvPr id="1363976" name="Text Box 1032"/>
          <p:cNvSpPr txBox="1">
            <a:spLocks noChangeArrowheads="1"/>
          </p:cNvSpPr>
          <p:nvPr/>
        </p:nvSpPr>
        <p:spPr bwMode="auto">
          <a:xfrm>
            <a:off x="4800600" y="1652588"/>
            <a:ext cx="3733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/>
              <a:t>Submillimeter Probe of the Evolution of Cosmic Structure</a:t>
            </a:r>
            <a:endParaRPr lang="en-US" sz="2400" dirty="0">
              <a:latin typeface="Times" charset="0"/>
            </a:endParaRPr>
          </a:p>
        </p:txBody>
      </p:sp>
      <p:sp>
        <p:nvSpPr>
          <p:cNvPr id="1363977" name="Text Box 1033"/>
          <p:cNvSpPr txBox="1">
            <a:spLocks noChangeArrowheads="1"/>
          </p:cNvSpPr>
          <p:nvPr/>
        </p:nvSpPr>
        <p:spPr bwMode="auto">
          <a:xfrm>
            <a:off x="1371600" y="1066800"/>
            <a:ext cx="1130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C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charset="0"/>
              </a:rPr>
              <a:t>SPIRIT</a:t>
            </a:r>
            <a:endParaRPr lang="en-US" sz="2400">
              <a:solidFill>
                <a:srgbClr val="CC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" charset="0"/>
            </a:endParaRPr>
          </a:p>
        </p:txBody>
      </p:sp>
      <p:sp>
        <p:nvSpPr>
          <p:cNvPr id="1363978" name="Line 1034"/>
          <p:cNvSpPr>
            <a:spLocks noChangeShapeType="1"/>
          </p:cNvSpPr>
          <p:nvPr/>
        </p:nvSpPr>
        <p:spPr bwMode="auto">
          <a:xfrm>
            <a:off x="1371600" y="4114800"/>
            <a:ext cx="1143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79" name="Text Box 1035"/>
          <p:cNvSpPr txBox="1">
            <a:spLocks noChangeArrowheads="1"/>
          </p:cNvSpPr>
          <p:nvPr/>
        </p:nvSpPr>
        <p:spPr bwMode="auto">
          <a:xfrm>
            <a:off x="1371600" y="4467225"/>
            <a:ext cx="771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omic Sans MS" charset="0"/>
              </a:rPr>
              <a:t>~30 m</a:t>
            </a:r>
          </a:p>
        </p:txBody>
      </p:sp>
      <p:sp>
        <p:nvSpPr>
          <p:cNvPr id="1363980" name="Text Box 1036"/>
          <p:cNvSpPr txBox="1">
            <a:spLocks noChangeArrowheads="1"/>
          </p:cNvSpPr>
          <p:nvPr/>
        </p:nvSpPr>
        <p:spPr bwMode="auto">
          <a:xfrm>
            <a:off x="1066800" y="1600200"/>
            <a:ext cx="300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/>
              <a:t>Space Infrared Interferometric Telescope</a:t>
            </a:r>
          </a:p>
        </p:txBody>
      </p:sp>
      <p:sp>
        <p:nvSpPr>
          <p:cNvPr id="1363981" name="Text Box 1037"/>
          <p:cNvSpPr txBox="1">
            <a:spLocks noChangeArrowheads="1"/>
          </p:cNvSpPr>
          <p:nvPr/>
        </p:nvSpPr>
        <p:spPr bwMode="auto">
          <a:xfrm>
            <a:off x="685800" y="5257800"/>
            <a:ext cx="84582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Times" charset="0"/>
              </a:rPr>
              <a:t>SPIRIT - deployed boom linear array, rotating to fill (u,v) plane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" charset="0"/>
              </a:rPr>
              <a:t>SPECS - separated spacecraft array,</a:t>
            </a:r>
            <a:r>
              <a:rPr lang="en-US" sz="2000" dirty="0" smtClean="0">
                <a:latin typeface="Times" charset="0"/>
              </a:rPr>
              <a:t> with </a:t>
            </a:r>
            <a:r>
              <a:rPr lang="en-US" sz="2000" dirty="0">
                <a:latin typeface="Times" charset="0"/>
              </a:rPr>
              <a:t>tethers for faster rotation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Mather Venice 2010</a:t>
            </a:r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Title 1"/>
          <p:cNvSpPr>
            <a:spLocks noGrp="1"/>
          </p:cNvSpPr>
          <p:nvPr>
            <p:ph type="title"/>
          </p:nvPr>
        </p:nvSpPr>
        <p:spPr>
          <a:xfrm>
            <a:off x="704850" y="82550"/>
            <a:ext cx="8275638" cy="46355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  <a:ea typeface="ヒラギノ角ゴ Pro W3" pitchFamily="-105" charset="-128"/>
                <a:cs typeface="ヒラギノ角ゴ Pro W3" pitchFamily="-105" charset="-128"/>
              </a:rPr>
              <a:t>Where they are</a:t>
            </a:r>
          </a:p>
        </p:txBody>
      </p:sp>
      <p:pic>
        <p:nvPicPr>
          <p:cNvPr id="652291" name="Content Placeholder 6" descr="800px-TheTransneptunians_73AU.svg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2070" b="-12070"/>
          <a:stretch>
            <a:fillRect/>
          </a:stretch>
        </p:blipFill>
        <p:spPr>
          <a:xfrm>
            <a:off x="457200" y="762000"/>
            <a:ext cx="8258175" cy="5638800"/>
          </a:xfrm>
        </p:spPr>
      </p:pic>
      <p:sp>
        <p:nvSpPr>
          <p:cNvPr id="652292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8805863" y="6578600"/>
            <a:ext cx="338137" cy="276225"/>
          </a:xfrm>
          <a:noFill/>
        </p:spPr>
        <p:txBody>
          <a:bodyPr/>
          <a:lstStyle/>
          <a:p>
            <a:pPr algn="r"/>
            <a:r>
              <a:rPr lang="en-US" sz="1200" smtClean="0">
                <a:latin typeface="Times New Roman" pitchFamily="-105" charset="0"/>
                <a:ea typeface="ヒラギノ角ゴ ProN W3" pitchFamily="-105" charset="-128"/>
                <a:cs typeface="ヒラギノ角ゴ ProN W3" pitchFamily="-105" charset="-128"/>
                <a:sym typeface="Gill Sans" pitchFamily="-105" charset="0"/>
              </a:rPr>
              <a:t>Mather Venice 2010</a:t>
            </a:r>
            <a:endParaRPr lang="en-US" sz="1200">
              <a:latin typeface="Times New Roman" pitchFamily="-105" charset="0"/>
              <a:ea typeface="ヒラギノ角ゴ ProN W3" pitchFamily="-105" charset="-128"/>
              <a:cs typeface="ヒラギノ角ゴ ProN W3" pitchFamily="-105" charset="-128"/>
              <a:sym typeface="Gill Sans" pitchFamily="-105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5E4DF15-611A-E948-A719-D065703178DE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Horizontal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hoto - Horizontal Reflection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Vertical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Vertical Reflection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 - Center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Blank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&amp; Bullets - Left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 - 2 Column">
  <a:themeElements>
    <a:clrScheme name="">
      <a:dk1>
        <a:srgbClr val="E6E6E6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Right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, Bullets &amp; Photo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copy">
  <a:themeElements>
    <a:clrScheme name="">
      <a:dk1>
        <a:srgbClr val="E6E6E6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copy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&amp; Bullets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Blank copy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copy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Blank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Title - Top copy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 copy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- Top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itle - Top copy 1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 copy 1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- Top copy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Title &amp; Bullets">
  <a:themeElements>
    <a:clrScheme name="">
      <a:dk1>
        <a:srgbClr val="3F3F3F"/>
      </a:dk1>
      <a:lt1>
        <a:srgbClr val="FFFFF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Bullets">
  <a:themeElements>
    <a:clrScheme name="">
      <a:dk1>
        <a:srgbClr val="3F3F3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_Bullets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_Photo - Vertical">
  <a:themeElements>
    <a:clrScheme name="">
      <a:dk1>
        <a:srgbClr val="333333"/>
      </a:dk1>
      <a:lt1>
        <a:srgbClr val="BFBFB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A3A3A3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Photo - Vertical Left">
  <a:themeElements>
    <a:clrScheme name="">
      <a:dk1>
        <a:srgbClr val="333333"/>
      </a:dk1>
      <a:lt1>
        <a:srgbClr val="BFBFB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A3A3A3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Left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Vertical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_Photo - Horizontal">
  <a:themeElements>
    <a:clrScheme name="">
      <a:dk1>
        <a:srgbClr val="333333"/>
      </a:dk1>
      <a:lt1>
        <a:srgbClr val="BFBFB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A3A3A3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_Title - Center">
  <a:themeElements>
    <a:clrScheme name="">
      <a:dk1>
        <a:srgbClr val="333333"/>
      </a:dk1>
      <a:lt1>
        <a:srgbClr val="BFBFB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A3A3A3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Title - Top">
  <a:themeElements>
    <a:clrScheme name="">
      <a:dk1>
        <a:srgbClr val="3F3F3F"/>
      </a:dk1>
      <a:lt1>
        <a:srgbClr val="FFFFF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_Blank">
  <a:themeElements>
    <a:clrScheme name="">
      <a:dk1>
        <a:srgbClr val="3F3F3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Title &amp; Bullets - Left">
  <a:themeElements>
    <a:clrScheme name="">
      <a:dk1>
        <a:srgbClr val="3F3F3F"/>
      </a:dk1>
      <a:lt1>
        <a:srgbClr val="FFFFF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_Title &amp; Bullets - 2 Column">
  <a:themeElements>
    <a:clrScheme name="">
      <a:dk1>
        <a:srgbClr val="3F3F3F"/>
      </a:dk1>
      <a:lt1>
        <a:srgbClr val="FFFFF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_Title, Bullets &amp; Photo">
  <a:themeElements>
    <a:clrScheme name="">
      <a:dk1>
        <a:srgbClr val="3F3F3F"/>
      </a:dk1>
      <a:lt1>
        <a:srgbClr val="FFFFF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Photo - Horizontal Alt">
  <a:themeElements>
    <a:clrScheme name="">
      <a:dk1>
        <a:srgbClr val="3F3F3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Alt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Horizontal A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Photo - Vertical Alt">
  <a:themeElements>
    <a:clrScheme name="">
      <a:dk1>
        <a:srgbClr val="3F3F3F"/>
      </a:dk1>
      <a:lt1>
        <a:srgbClr val="FFFFF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Alt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Vertical A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Photo - Panoramic">
  <a:themeElements>
    <a:clrScheme name="">
      <a:dk1>
        <a:srgbClr val="3F3F3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Panoramic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Panoram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Photo - Square">
  <a:themeElements>
    <a:clrScheme name="">
      <a:dk1>
        <a:srgbClr val="3F3F3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Square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Squa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Photo - Big">
  <a:themeElements>
    <a:clrScheme name="">
      <a:dk1>
        <a:srgbClr val="3F3F3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_Title &amp; Bullets - Right">
  <a:themeElements>
    <a:clrScheme name="">
      <a:dk1>
        <a:srgbClr val="3F3F3F"/>
      </a:dk1>
      <a:lt1>
        <a:srgbClr val="FFFFF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Copperplate"/>
        <a:ea typeface="ヒラギノ明朝 ProN W3"/>
        <a:cs typeface="ヒラギノ明朝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6" charset="0"/>
            <a:ea typeface="ヒラギノ角ゴ ProN W3" pitchFamily="-106" charset="-128"/>
            <a:cs typeface="ヒラギノ角ゴ ProN W3" pitchFamily="-106" charset="-128"/>
            <a:sym typeface="Gill Sans" pitchFamily="-106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rgbClr val="E6E6E6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rgbClr val="E6E6E6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-10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_Blank Presentation">
  <a:themeElements>
    <a:clrScheme name="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2_Default Design">
  <a:themeElements>
    <a:clrScheme name="1_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1_Default Design">
      <a:majorFont>
        <a:latin typeface="Times New Roman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eEnterprise">
  <a:themeElements>
    <a:clrScheme name="eEnterprise 2">
      <a:dk1>
        <a:srgbClr val="000000"/>
      </a:dk1>
      <a:lt1>
        <a:srgbClr val="FFFFFF"/>
      </a:lt1>
      <a:dk2>
        <a:srgbClr val="008FEE"/>
      </a:dk2>
      <a:lt2>
        <a:srgbClr val="868686"/>
      </a:lt2>
      <a:accent1>
        <a:srgbClr val="D4D400"/>
      </a:accent1>
      <a:accent2>
        <a:srgbClr val="000282"/>
      </a:accent2>
      <a:accent3>
        <a:srgbClr val="FFFFFF"/>
      </a:accent3>
      <a:accent4>
        <a:srgbClr val="000000"/>
      </a:accent4>
      <a:accent5>
        <a:srgbClr val="E6E6AA"/>
      </a:accent5>
      <a:accent6>
        <a:srgbClr val="000275"/>
      </a:accent6>
      <a:hlink>
        <a:srgbClr val="FF0017"/>
      </a:hlink>
      <a:folHlink>
        <a:srgbClr val="006100"/>
      </a:folHlink>
    </a:clrScheme>
    <a:fontScheme name="eEnterprise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eEnterprise 1">
        <a:dk1>
          <a:srgbClr val="FF00FF"/>
        </a:dk1>
        <a:lt1>
          <a:srgbClr val="FFFFFF"/>
        </a:lt1>
        <a:dk2>
          <a:srgbClr val="000000"/>
        </a:dk2>
        <a:lt2>
          <a:srgbClr val="0000FF"/>
        </a:lt2>
        <a:accent1>
          <a:srgbClr val="00B4FF"/>
        </a:accent1>
        <a:accent2>
          <a:srgbClr val="FEFF00"/>
        </a:accent2>
        <a:accent3>
          <a:srgbClr val="AAAAAA"/>
        </a:accent3>
        <a:accent4>
          <a:srgbClr val="DADADA"/>
        </a:accent4>
        <a:accent5>
          <a:srgbClr val="AAD6FF"/>
        </a:accent5>
        <a:accent6>
          <a:srgbClr val="E6E700"/>
        </a:accent6>
        <a:hlink>
          <a:srgbClr val="FF0000"/>
        </a:hlink>
        <a:folHlink>
          <a:srgbClr val="00FF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Enterprise 2">
        <a:dk1>
          <a:srgbClr val="000000"/>
        </a:dk1>
        <a:lt1>
          <a:srgbClr val="FFFFFF"/>
        </a:lt1>
        <a:dk2>
          <a:srgbClr val="008FEE"/>
        </a:dk2>
        <a:lt2>
          <a:srgbClr val="868686"/>
        </a:lt2>
        <a:accent1>
          <a:srgbClr val="D4D400"/>
        </a:accent1>
        <a:accent2>
          <a:srgbClr val="000282"/>
        </a:accent2>
        <a:accent3>
          <a:srgbClr val="FFFFFF"/>
        </a:accent3>
        <a:accent4>
          <a:srgbClr val="000000"/>
        </a:accent4>
        <a:accent5>
          <a:srgbClr val="E6E6AA"/>
        </a:accent5>
        <a:accent6>
          <a:srgbClr val="000275"/>
        </a:accent6>
        <a:hlink>
          <a:srgbClr val="FF0017"/>
        </a:hlink>
        <a:folHlink>
          <a:srgbClr val="006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2_eEnterprise">
  <a:themeElements>
    <a:clrScheme name="eEnterprise 2">
      <a:dk1>
        <a:srgbClr val="000000"/>
      </a:dk1>
      <a:lt1>
        <a:srgbClr val="FFFFFF"/>
      </a:lt1>
      <a:dk2>
        <a:srgbClr val="008FEE"/>
      </a:dk2>
      <a:lt2>
        <a:srgbClr val="868686"/>
      </a:lt2>
      <a:accent1>
        <a:srgbClr val="D4D400"/>
      </a:accent1>
      <a:accent2>
        <a:srgbClr val="000282"/>
      </a:accent2>
      <a:accent3>
        <a:srgbClr val="FFFFFF"/>
      </a:accent3>
      <a:accent4>
        <a:srgbClr val="000000"/>
      </a:accent4>
      <a:accent5>
        <a:srgbClr val="E6E6AA"/>
      </a:accent5>
      <a:accent6>
        <a:srgbClr val="000275"/>
      </a:accent6>
      <a:hlink>
        <a:srgbClr val="FF0017"/>
      </a:hlink>
      <a:folHlink>
        <a:srgbClr val="006100"/>
      </a:folHlink>
    </a:clrScheme>
    <a:fontScheme name="eEnterprise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eEnterprise 1">
        <a:dk1>
          <a:srgbClr val="FF00FF"/>
        </a:dk1>
        <a:lt1>
          <a:srgbClr val="FFFFFF"/>
        </a:lt1>
        <a:dk2>
          <a:srgbClr val="000000"/>
        </a:dk2>
        <a:lt2>
          <a:srgbClr val="0000FF"/>
        </a:lt2>
        <a:accent1>
          <a:srgbClr val="00B4FF"/>
        </a:accent1>
        <a:accent2>
          <a:srgbClr val="FEFF00"/>
        </a:accent2>
        <a:accent3>
          <a:srgbClr val="AAAAAA"/>
        </a:accent3>
        <a:accent4>
          <a:srgbClr val="DADADA"/>
        </a:accent4>
        <a:accent5>
          <a:srgbClr val="AAD6FF"/>
        </a:accent5>
        <a:accent6>
          <a:srgbClr val="E6E700"/>
        </a:accent6>
        <a:hlink>
          <a:srgbClr val="FF0000"/>
        </a:hlink>
        <a:folHlink>
          <a:srgbClr val="00FF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Enterprise 2">
        <a:dk1>
          <a:srgbClr val="000000"/>
        </a:dk1>
        <a:lt1>
          <a:srgbClr val="FFFFFF"/>
        </a:lt1>
        <a:dk2>
          <a:srgbClr val="008FEE"/>
        </a:dk2>
        <a:lt2>
          <a:srgbClr val="868686"/>
        </a:lt2>
        <a:accent1>
          <a:srgbClr val="D4D400"/>
        </a:accent1>
        <a:accent2>
          <a:srgbClr val="000282"/>
        </a:accent2>
        <a:accent3>
          <a:srgbClr val="FFFFFF"/>
        </a:accent3>
        <a:accent4>
          <a:srgbClr val="000000"/>
        </a:accent4>
        <a:accent5>
          <a:srgbClr val="E6E6AA"/>
        </a:accent5>
        <a:accent6>
          <a:srgbClr val="000275"/>
        </a:accent6>
        <a:hlink>
          <a:srgbClr val="FF0017"/>
        </a:hlink>
        <a:folHlink>
          <a:srgbClr val="006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Title - Top copy 11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 copy 11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7" charset="0"/>
            <a:ea typeface="ヒラギノ角ゴ ProN W3" pitchFamily="-107" charset="-128"/>
            <a:cs typeface="ヒラギノ角ゴ ProN W3" pitchFamily="-107" charset="-128"/>
            <a:sym typeface="Gill Sans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7" charset="0"/>
            <a:ea typeface="ヒラギノ角ゴ ProN W3" pitchFamily="-107" charset="-128"/>
            <a:cs typeface="ヒラギノ角ゴ ProN W3" pitchFamily="-107" charset="-128"/>
            <a:sym typeface="Gill Sans" pitchFamily="-107" charset="0"/>
          </a:defRPr>
        </a:defPPr>
      </a:lstStyle>
    </a:lnDef>
  </a:objectDefaults>
  <a:extraClrSchemeLst>
    <a:extraClrScheme>
      <a:clrScheme name="Title - Top copy 1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2_Title - Top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000000"/>
      </a:accent1>
      <a:accent2>
        <a:srgbClr val="333399"/>
      </a:accent2>
      <a:accent3>
        <a:srgbClr val="AAAAAA"/>
      </a:accent3>
      <a:accent4>
        <a:srgbClr val="DADADA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5" charset="0"/>
            <a:ea typeface="ヒラギノ角ゴ ProN W3" pitchFamily="-105" charset="-128"/>
            <a:cs typeface="ヒラギノ角ゴ ProN W3" pitchFamily="-105" charset="-128"/>
            <a:sym typeface="Gill Sans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05" charset="0"/>
            <a:ea typeface="ヒラギノ角ゴ ProN W3" pitchFamily="-105" charset="-128"/>
            <a:cs typeface="ヒラギノ角ゴ ProN W3" pitchFamily="-105" charset="-128"/>
            <a:sym typeface="Gill Sans" pitchFamily="-105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Title &amp; Subtitle">
  <a:themeElements>
    <a:clrScheme name="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Helvetica"/>
        <a:ea typeface="ヒラギノ角ゴ ProN W6"/>
        <a:cs typeface="ヒラギノ角ゴ ProN W6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4_Title - Top">
  <a:themeElements>
    <a:clrScheme name="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FFDED2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ECE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Helvetica"/>
        <a:ea typeface="ヒラギノ角ゴ ProN W6"/>
        <a:cs typeface="ヒラギノ角ゴ ProN W6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5_Title - Top">
  <a:themeElements>
    <a:clrScheme name="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000000"/>
      </a:accent1>
      <a:accent2>
        <a:srgbClr val="333399"/>
      </a:accent2>
      <a:accent3>
        <a:srgbClr val="AAAAAA"/>
      </a:accent3>
      <a:accent4>
        <a:srgbClr val="DADADA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Helvetica"/>
        <a:ea typeface="ヒラギノ角ゴ ProN W6"/>
        <a:cs typeface="ヒラギノ角ゴ ProN W6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3_Title &amp; Bullets">
  <a:themeElements>
    <a:clrScheme name="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Helvetica"/>
        <a:ea typeface="ヒラギノ角ゴ ProN W6"/>
        <a:cs typeface="ヒラギノ角ゴ ProN W6"/>
      </a:majorFont>
      <a:minorFont>
        <a:latin typeface="Helvetica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2_Blank Presentation">
  <a:themeElements>
    <a:clrScheme name="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Livi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ivio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ivi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vi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vi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vi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vi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vi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vi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Microsoft Office 98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icrosoft Office 9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icrosoft Office 9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Office 9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Office 9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Office 9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Office 9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Office 9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Office 9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2.xml><?xml version="1.0" encoding="utf-8"?>
<a:themeOverride xmlns:a="http://schemas.openxmlformats.org/drawingml/2006/main">
  <a:clrScheme name="Blank Presentatio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3.xml><?xml version="1.0" encoding="utf-8"?>
<a:themeOverride xmlns:a="http://schemas.openxmlformats.org/drawingml/2006/main">
  <a:clrScheme name="Blank Presentatio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4.xml><?xml version="1.0" encoding="utf-8"?>
<a:themeOverride xmlns:a="http://schemas.openxmlformats.org/drawingml/2006/main">
  <a:clrScheme name="Blank Presentatio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5.xml><?xml version="1.0" encoding="utf-8"?>
<a:themeOverride xmlns:a="http://schemas.openxmlformats.org/drawingml/2006/main">
  <a:clrScheme name="Blank Presentatio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6.xml><?xml version="1.0" encoding="utf-8"?>
<a:themeOverride xmlns:a="http://schemas.openxmlformats.org/drawingml/2006/main">
  <a:clrScheme name="Blank Presentatio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3459</TotalTime>
  <Pages>0</Pages>
  <Words>2973</Words>
  <Characters>0</Characters>
  <Application>Microsoft Macintosh PowerPoint</Application>
  <PresentationFormat>Letter Paper (8.5x11 in)</PresentationFormat>
  <Lines>0</Lines>
  <Paragraphs>591</Paragraphs>
  <Slides>56</Slides>
  <Notes>19</Notes>
  <HiddenSlides>0</HiddenSlides>
  <MMClips>3</MMClips>
  <ScaleCrop>false</ScaleCrop>
  <HeadingPairs>
    <vt:vector size="6" baseType="variant">
      <vt:variant>
        <vt:lpstr>Design Template</vt:lpstr>
      </vt:variant>
      <vt:variant>
        <vt:i4>52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109" baseType="lpstr">
      <vt:lpstr>Title - Top</vt:lpstr>
      <vt:lpstr>1_Title &amp; Subtitle</vt:lpstr>
      <vt:lpstr>Photo - Horizontal</vt:lpstr>
      <vt:lpstr>Photo - Horizontal Reflection</vt:lpstr>
      <vt:lpstr>Photo - Vertical</vt:lpstr>
      <vt:lpstr>Photo - Vertical Reflection</vt:lpstr>
      <vt:lpstr>Title - Center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Title &amp; Bullets copy</vt:lpstr>
      <vt:lpstr>Blank copy</vt:lpstr>
      <vt:lpstr>Title - Top copy</vt:lpstr>
      <vt:lpstr>Title - Top copy 1</vt:lpstr>
      <vt:lpstr>1_Title &amp; Bullets</vt:lpstr>
      <vt:lpstr>Bullets</vt:lpstr>
      <vt:lpstr>1_Bullets</vt:lpstr>
      <vt:lpstr>1_Photo - Vertical</vt:lpstr>
      <vt:lpstr>Photo - Vertical Left</vt:lpstr>
      <vt:lpstr>1_Photo - Horizontal</vt:lpstr>
      <vt:lpstr>1_Title - Center</vt:lpstr>
      <vt:lpstr>1_Title - Top</vt:lpstr>
      <vt:lpstr>1_Blank</vt:lpstr>
      <vt:lpstr>1_Title &amp; Bullets - Left</vt:lpstr>
      <vt:lpstr>1_Title &amp; Bullets - 2 Column</vt:lpstr>
      <vt:lpstr>1_Title, Bullets &amp; Photo</vt:lpstr>
      <vt:lpstr>Photo - Horizontal Alt</vt:lpstr>
      <vt:lpstr>Photo - Vertical Alt</vt:lpstr>
      <vt:lpstr>Photo - Panoramic</vt:lpstr>
      <vt:lpstr>Photo - Square</vt:lpstr>
      <vt:lpstr>Photo - Big</vt:lpstr>
      <vt:lpstr>1_Title &amp; Bullets - Right</vt:lpstr>
      <vt:lpstr>Blank Presentation</vt:lpstr>
      <vt:lpstr>Default Design</vt:lpstr>
      <vt:lpstr>Office Theme</vt:lpstr>
      <vt:lpstr>1_Default Design</vt:lpstr>
      <vt:lpstr>1_Blank Presentation</vt:lpstr>
      <vt:lpstr>2_Default Design</vt:lpstr>
      <vt:lpstr>eEnterprise</vt:lpstr>
      <vt:lpstr>2_eEnterprise</vt:lpstr>
      <vt:lpstr>Title - Top copy 11</vt:lpstr>
      <vt:lpstr>2_Title - Top</vt:lpstr>
      <vt:lpstr>Title &amp; Subtitle</vt:lpstr>
      <vt:lpstr>4_Title - Top</vt:lpstr>
      <vt:lpstr>5_Title - Top</vt:lpstr>
      <vt:lpstr>3_Title &amp; Bullets</vt:lpstr>
      <vt:lpstr>2_Blank Presentation</vt:lpstr>
      <vt:lpstr>Livio</vt:lpstr>
      <vt:lpstr>3_Blank Presentation</vt:lpstr>
      <vt:lpstr>Microsoft Office 98</vt:lpstr>
      <vt:lpstr>Bitmap Image</vt:lpstr>
      <vt:lpstr>HST, JWST, and the Future</vt:lpstr>
      <vt:lpstr>Slide 2</vt:lpstr>
      <vt:lpstr>JWST Science</vt:lpstr>
      <vt:lpstr>James Webb Space Telescope</vt:lpstr>
      <vt:lpstr>JWST and its Precursors</vt:lpstr>
      <vt:lpstr>HOW JWST WORKS</vt:lpstr>
      <vt:lpstr>JWST science objectives require the largest cryogenic telescope ever constructed</vt:lpstr>
      <vt:lpstr>JWST Instrumentation</vt:lpstr>
      <vt:lpstr>End of the dark ages:  first light and reionization</vt:lpstr>
      <vt:lpstr>Pair-production SNe as First Stars</vt:lpstr>
      <vt:lpstr>Slide 11</vt:lpstr>
      <vt:lpstr>When was re-ionization?</vt:lpstr>
      <vt:lpstr>Dark Energy!</vt:lpstr>
      <vt:lpstr>JWST, Dark Energy, Dark Matter</vt:lpstr>
      <vt:lpstr>How does environment affect star-formation and vice-versa? What is the sub-stellar initial mass function?</vt:lpstr>
      <vt:lpstr>Exoplanets</vt:lpstr>
      <vt:lpstr>Primary</vt:lpstr>
      <vt:lpstr>Dwarf Planets and Plutoids</vt:lpstr>
      <vt:lpstr>JWST: Under Construction</vt:lpstr>
      <vt:lpstr>JWST Mirror Fabrication</vt:lpstr>
      <vt:lpstr>Flight Mirror Cryogenic Testing</vt:lpstr>
      <vt:lpstr>First Flight Mirrors Complete</vt:lpstr>
      <vt:lpstr>Secondary Mirror</vt:lpstr>
      <vt:lpstr>JWST Telescope Aft Optics</vt:lpstr>
      <vt:lpstr>JWST Telescope Optics</vt:lpstr>
      <vt:lpstr>JWST Telescope Optics</vt:lpstr>
      <vt:lpstr>Predicted Image Quality</vt:lpstr>
      <vt:lpstr>The NIRCam instrument will image large portions of the sky identifying primeval galaxy targets for the other instruments </vt:lpstr>
      <vt:lpstr>Slide 29</vt:lpstr>
      <vt:lpstr>NIRSpec Schematic 0.6-5.0 µm, R = 100, 1000, 3000</vt:lpstr>
      <vt:lpstr>NIRSpec: ESA &amp; Astrium</vt:lpstr>
      <vt:lpstr>250,000 pixel cryogenic microshutter array system</vt:lpstr>
      <vt:lpstr>Engineering Test Units Instruments at GSFC</vt:lpstr>
      <vt:lpstr>ISIM Structure Cryoset Test</vt:lpstr>
      <vt:lpstr>Slide 35</vt:lpstr>
      <vt:lpstr>Optical End-to-End Test @ JSC</vt:lpstr>
      <vt:lpstr>Sunshield Development</vt:lpstr>
      <vt:lpstr>Membrane Deployment</vt:lpstr>
      <vt:lpstr>Backplane/Sunshield Mockup</vt:lpstr>
      <vt:lpstr>Spacecraft Bus Engineering Model Hardware</vt:lpstr>
      <vt:lpstr>Slide 41</vt:lpstr>
      <vt:lpstr>SPICA</vt:lpstr>
      <vt:lpstr>Con-X + XEUS  IXO</vt:lpstr>
      <vt:lpstr>Advanced Technology Large Space Telescope</vt:lpstr>
      <vt:lpstr>Single Aperture Far IR Telescope</vt:lpstr>
      <vt:lpstr>TPF-Interferometer</vt:lpstr>
      <vt:lpstr>IR Coronagraph Design Concept</vt:lpstr>
      <vt:lpstr>Slide 48</vt:lpstr>
      <vt:lpstr>Why astronomy doesn’t pay for everything</vt:lpstr>
      <vt:lpstr>Summary</vt:lpstr>
      <vt:lpstr>SN 2006 gy – brightest supernova</vt:lpstr>
      <vt:lpstr>The Laser Interferometer Space Antenna (LISA) </vt:lpstr>
      <vt:lpstr>Sensitivity &amp; Resolution</vt:lpstr>
      <vt:lpstr>30 – 300 m Wavelength Radio Telescope on Far Side of Moon</vt:lpstr>
      <vt:lpstr>SPIRIT and SPECS</vt:lpstr>
      <vt:lpstr>Where they are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James Webb Space Telescope  Capabilities for Astrobiology  </dc:title>
  <dc:subject/>
  <dc:creator/>
  <cp:keywords/>
  <dc:description/>
  <cp:lastModifiedBy>John Mather</cp:lastModifiedBy>
  <cp:revision>71</cp:revision>
  <cp:lastPrinted>2009-03-25T21:27:58Z</cp:lastPrinted>
  <dcterms:created xsi:type="dcterms:W3CDTF">2010-10-11T17:17:54Z</dcterms:created>
  <dcterms:modified xsi:type="dcterms:W3CDTF">2010-10-11T17:18:08Z</dcterms:modified>
</cp:coreProperties>
</file>